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mbria"/>
        <a:ea typeface="Cambria"/>
        <a:cs typeface="Cambria"/>
        <a:sym typeface="Cambria"/>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mbria"/>
        <a:ea typeface="Cambria"/>
        <a:cs typeface="Cambria"/>
        <a:sym typeface="Cambria"/>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mbria"/>
        <a:ea typeface="Cambria"/>
        <a:cs typeface="Cambria"/>
        <a:sym typeface="Cambria"/>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mbria"/>
        <a:ea typeface="Cambria"/>
        <a:cs typeface="Cambria"/>
        <a:sym typeface="Cambria"/>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mbria"/>
        <a:ea typeface="Cambria"/>
        <a:cs typeface="Cambria"/>
        <a:sym typeface="Cambria"/>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mbria"/>
        <a:ea typeface="Cambria"/>
        <a:cs typeface="Cambria"/>
        <a:sym typeface="Cambria"/>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mbria"/>
        <a:ea typeface="Cambria"/>
        <a:cs typeface="Cambria"/>
        <a:sym typeface="Cambria"/>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mbria"/>
        <a:ea typeface="Cambria"/>
        <a:cs typeface="Cambria"/>
        <a:sym typeface="Cambria"/>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mbria"/>
        <a:ea typeface="Cambria"/>
        <a:cs typeface="Cambria"/>
        <a:sym typeface="Cambri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mbria"/>
          <a:ea typeface="Cambria"/>
          <a:cs typeface="Cambri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mbria"/>
          <a:ea typeface="Cambria"/>
          <a:cs typeface="Cambri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mbria"/>
          <a:ea typeface="Cambria"/>
          <a:cs typeface="Cambri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mbria"/>
          <a:ea typeface="Cambria"/>
          <a:cs typeface="Cambria"/>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mbria"/>
          <a:ea typeface="Cambria"/>
          <a:cs typeface="Cambri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mbria"/>
          <a:ea typeface="Cambria"/>
          <a:cs typeface="Cambria"/>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mbria"/>
          <a:ea typeface="Cambria"/>
          <a:cs typeface="Cambria"/>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mbria"/>
          <a:ea typeface="Cambria"/>
          <a:cs typeface="Cambri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mbria"/>
          <a:ea typeface="Cambria"/>
          <a:cs typeface="Cambria"/>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mbria"/>
          <a:ea typeface="Cambria"/>
          <a:cs typeface="Cambria"/>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mbria"/>
          <a:ea typeface="Cambria"/>
          <a:cs typeface="Cambria"/>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mbria"/>
          <a:ea typeface="Cambria"/>
          <a:cs typeface="Cambria"/>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defRPr sz="1700"/>
            </a:pPr>
            <a:r>
              <a:t>What is Vue.js? It is a progressive JavaScript framework for building user interfaces. Unlike other monolithic frameworks, Vue is designed from the ground up to be incrementally adoptable. The core library is focused on the view layer only, and is easy to pick up and integrate with other libraries or existing projects. </a:t>
            </a:r>
          </a:p>
          <a:p>
            <a:pPr>
              <a:defRPr sz="1700"/>
            </a:pPr>
          </a:p>
          <a:p>
            <a:pPr>
              <a:defRPr sz="1700"/>
            </a:pPr>
            <a:r>
              <a:t>On the other hand, Vue is also perfectly capable of powering sophisticated Single-Page Applications when used in combination with modern tooling and supporting libraries.</a:t>
            </a:r>
          </a:p>
          <a:p>
            <a:pPr>
              <a:defRPr sz="1700"/>
            </a:pPr>
          </a:p>
          <a:p>
            <a:pPr>
              <a:defRPr sz="1700"/>
            </a:pPr>
            <a:r>
              <a:t>After developing web apps in Angular.js for years, I have found Vue.js to be refreshingly simple, yet powerful.</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lvl1pPr>
              <a:defRPr sz="2000"/>
            </a:lvl1pPr>
          </a:lstStyle>
          <a:p>
            <a:pPr/>
            <a:r>
              <a:t>We can pass an object to v-bind:class to dynamically toggle classes.  The presence of the active class will be determined by the truthiness of the data property isActive.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lvl1pPr>
              <a:defRPr sz="2000"/>
            </a:lvl1pPr>
          </a:lstStyle>
          <a:p>
            <a:pPr/>
            <a:r>
              <a:t>The component system in Vue is an abstraction that allows us to build large-scale applications composed of small, self-contained, and often reusable components. Almost any type of application interface can be abstracted into a tree of components.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defRPr sz="2000"/>
            </a:pPr>
          </a:p>
          <a:p>
            <a:pPr>
              <a:defRPr sz="2000"/>
            </a:pPr>
            <a:r>
              <a:t>In Vue, a component is essentially a Vue instance with pre-defined options. Registering a component in Vue is straightforward. But this would render the same text for every todo. We should be able to pass data from the parent scope into child components. Let’s modify the component definition to make it accept a property:</a:t>
            </a:r>
          </a:p>
          <a:p>
            <a:pPr>
              <a:defRPr sz="2000"/>
            </a:pPr>
          </a:p>
          <a:p>
            <a:pPr>
              <a:defRPr sz="2000"/>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defRPr sz="2000"/>
            </a:pPr>
          </a:p>
          <a:p>
            <a:pPr>
              <a:defRPr sz="2000"/>
            </a:pPr>
            <a:r>
              <a:t>Now our custom component todo-item accepts a ‘todo’ property—or prop—and the template will display the text property of the todo Now we can pass the todo into each repeated component using v-bind:todo.</a:t>
            </a:r>
          </a:p>
          <a:p>
            <a:pPr>
              <a:defRPr sz="2000"/>
            </a:pPr>
          </a:p>
          <a:p>
            <a:pPr>
              <a:defRPr sz="2000"/>
            </a:pPr>
            <a:r>
              <a:t>This is a contrived example, but we have managed to separate our app into two smaller units, and the child is reasonably decoupled from the parent via the props interface. We can now further improve our &lt;todo-item&gt; component with a more complex template and logic without affecting the parent app.</a:t>
            </a:r>
          </a:p>
          <a:p>
            <a:pPr>
              <a:defRPr sz="2000"/>
            </a:pPr>
          </a:p>
          <a:p>
            <a:pPr>
              <a:defRPr sz="2000"/>
            </a:pPr>
            <a:r>
              <a:t>In a large application, it is necessary to divide the whole app into components to make development manageable. </a:t>
            </a:r>
          </a:p>
          <a:p>
            <a:pPr>
              <a:defRPr sz="2000"/>
            </a:pPr>
          </a:p>
          <a:p>
            <a:pPr>
              <a:defRPr sz="2000"/>
            </a:pPr>
            <a:r>
              <a:t>Vue components, like our todo-item component, are very similar to Custom Elements, which are part of the Web Components Spec. Vue’s component syntax is loosely modeled after the spec. For example, Vue components implement the Slot API.</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defRPr sz="2000"/>
            </a:pPr>
            <a:r>
              <a:t>In many Vue projects, global components will be defined using Vue.component, followed by new Vue({ el: '#container' }) to target a container element in the body of every page.</a:t>
            </a:r>
          </a:p>
          <a:p>
            <a:pPr>
              <a:defRPr sz="2000"/>
            </a:pPr>
          </a:p>
          <a:p>
            <a:pPr>
              <a:defRPr sz="2000"/>
            </a:pPr>
            <a:r>
              <a:t>This can work very well for small to medium-sized projects, where JavaScript is only used to enhance certain views. In more complex projects however, or when your frontend is entirely driven by JavaScript, these disadvantages become apparent:</a:t>
            </a:r>
          </a:p>
          <a:p>
            <a:pPr>
              <a:defRPr sz="2000"/>
            </a:pPr>
          </a:p>
          <a:p>
            <a:pPr marL="200526" indent="-200526">
              <a:buSzPct val="100000"/>
              <a:buChar char="•"/>
              <a:defRPr sz="2000"/>
            </a:pPr>
            <a:r>
              <a:rPr b="1"/>
              <a:t>Global definitions</a:t>
            </a:r>
            <a:r>
              <a:t> force unique names for every component</a:t>
            </a:r>
          </a:p>
          <a:p>
            <a:pPr marL="200526" indent="-200526">
              <a:buSzPct val="100000"/>
              <a:buChar char="•"/>
              <a:defRPr sz="2000"/>
            </a:pPr>
            <a:r>
              <a:rPr b="1"/>
              <a:t>String templates</a:t>
            </a:r>
            <a:r>
              <a:t> lack syntax highlighting and require ugly slashes for multiline HTML</a:t>
            </a:r>
          </a:p>
          <a:p>
            <a:pPr marL="200526" indent="-200526">
              <a:buSzPct val="100000"/>
              <a:buChar char="•"/>
              <a:defRPr sz="2000"/>
            </a:pPr>
            <a:r>
              <a:rPr b="1"/>
              <a:t>No CSS support</a:t>
            </a:r>
            <a:r>
              <a:t> means that while HTML and JavaScript are modularized into components, CSS is conspicuously left out</a:t>
            </a:r>
          </a:p>
          <a:p>
            <a:pPr marL="200526" indent="-200526">
              <a:buSzPct val="100000"/>
              <a:buChar char="•"/>
              <a:defRPr sz="2000"/>
            </a:pPr>
            <a:r>
              <a:rPr b="1"/>
              <a:t>No build step</a:t>
            </a:r>
            <a:r>
              <a:t> restricts us to HTML and ES5 JavaScript, rather than preprocessors like Pug and Babel</a:t>
            </a:r>
          </a:p>
          <a:p>
            <a:pPr>
              <a:defRPr sz="2000"/>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p>
            <a:pPr>
              <a:defRPr sz="2000"/>
            </a:pPr>
            <a:r>
              <a:t>All of these are solved by single-file components with a .vue extension, made possible with build tools such as Webpack or Browserify.</a:t>
            </a:r>
          </a:p>
          <a:p>
            <a:pPr>
              <a:defRPr sz="2000"/>
            </a:pPr>
          </a:p>
          <a:p>
            <a:pPr>
              <a:defRPr sz="2000"/>
            </a:pPr>
            <a:r>
              <a:t>Now we get:</a:t>
            </a:r>
          </a:p>
          <a:p>
            <a:pPr>
              <a:defRPr sz="2000"/>
            </a:pPr>
          </a:p>
          <a:p>
            <a:pPr marL="200526" indent="-200526">
              <a:buSzPct val="100000"/>
              <a:buChar char="•"/>
              <a:defRPr sz="2000"/>
            </a:pPr>
            <a:r>
              <a:t>Complete syntax highlighting</a:t>
            </a:r>
          </a:p>
          <a:p>
            <a:pPr marL="200526" indent="-200526">
              <a:buSzPct val="100000"/>
              <a:buChar char="•"/>
              <a:defRPr sz="2000"/>
            </a:pPr>
            <a:r>
              <a:t>CommonJS modules</a:t>
            </a:r>
          </a:p>
          <a:p>
            <a:pPr marL="200526" indent="-200526">
              <a:buSzPct val="100000"/>
              <a:buChar char="•"/>
              <a:defRPr sz="2000"/>
            </a:pPr>
            <a:r>
              <a:t>Component-scoped CSS</a:t>
            </a:r>
          </a:p>
          <a:p>
            <a:pPr>
              <a:defRPr sz="2000"/>
            </a:pPr>
          </a:p>
          <a:p>
            <a:pPr>
              <a:defRPr sz="2000"/>
            </a:pPr>
            <a:r>
              <a:t>As promised, we can also use preprocessors such as Pug, Babel (with ES2015 modules), and Sass for cleaner and more feature-rich components.</a:t>
            </a:r>
          </a:p>
          <a:p>
            <a:pPr>
              <a:defRPr sz="2000"/>
            </a:pPr>
          </a:p>
          <a:p>
            <a:pPr>
              <a:defRPr sz="2000"/>
            </a:pPr>
            <a:r>
              <a:t>One important thing to note is that separation of concerns is not equal to separation of file types. Instead of dividing the codebase into three huge layers that interweave with one another, it makes much more sense to divide them into loosely-coupled components and compose them. </a:t>
            </a:r>
          </a:p>
          <a:p>
            <a:pPr>
              <a:defRPr sz="2000"/>
            </a:pPr>
          </a:p>
          <a:p>
            <a:pPr>
              <a:defRPr sz="2000"/>
            </a:pPr>
            <a:r>
              <a:t>Inside a component, its template, logic and styles are inherently coupled, and collocating them actually makes the component more cohesive and maintainable.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lvl1pPr>
              <a:defRPr sz="2000"/>
            </a:lvl1pPr>
          </a:lstStyle>
          <a:p>
            <a:pPr/>
            <a:r>
              <a:t>Even if you don’t like the idea of Single-File Components, you can still leverage its hot-reloading and pre-compilation features by separating your JavaScript and CSS into separate files.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defRPr sz="2000"/>
            </a:pPr>
            <a:r>
              <a:t>Creating a Single-page Application with Vue + Vue Router is simple. When adding Vue Router to the mix, all we need to do is map our components to the routes and let Vue Router know where to render them. In this example, we have a User component that is a view that maps to the URL path of “/user/:userId”. </a:t>
            </a:r>
          </a:p>
          <a:p>
            <a:pPr>
              <a:defRPr sz="2000"/>
            </a:pPr>
          </a:p>
          <a:p>
            <a:pPr>
              <a:defRPr sz="2000"/>
            </a:pPr>
            <a:r>
              <a:t>Vue Router comes with a router-link component that you can use to help create a link to a route. It will essentially render an anchor tag with an href of “#/user/123”. You can also programmatically go to the route using the router.push method.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defRPr sz="2000"/>
            </a:pPr>
            <a:r>
              <a:t>At the core of Vue.js is a system that enables us to declaratively render data to the DOM using straightforward template syntax.</a:t>
            </a:r>
          </a:p>
          <a:p>
            <a:pPr>
              <a:defRPr sz="2000"/>
            </a:pPr>
            <a:r>
              <a:t>This looks pretty similar to rendering a string template, but Vue has done a lot of work under the hood. The data and the DOM are now linked, and everything is now reactive.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defRPr sz="2000"/>
            </a:pPr>
            <a:r>
              <a:t>In addition to text interpolation, we can also bind element attributes like this. </a:t>
            </a:r>
          </a:p>
          <a:p>
            <a:pPr>
              <a:defRPr sz="2000"/>
            </a:pPr>
          </a:p>
          <a:p>
            <a:pPr>
              <a:defRPr sz="2000"/>
            </a:pPr>
            <a:r>
              <a:t>The v-bind attribute is called a directive. Directives are prefixed with v- to indicate that they are special attributes provided by Vue. They apply special reactive behavior to the rendered DOM. </a:t>
            </a:r>
          </a:p>
          <a:p>
            <a:pPr>
              <a:defRPr sz="2000"/>
            </a:pPr>
          </a:p>
          <a:p>
            <a:pPr>
              <a:defRPr sz="2000"/>
            </a:pPr>
            <a:r>
              <a:t>Here, it is basically saying “keep this element’s title attribute up-to-date with the message property on the Vue instance.”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defRPr sz="2000"/>
            </a:pPr>
            <a:r>
              <a:t>We can bind data to not only text and attributes, but also the structure of the DOM. Using the v-if directive, we can conditionally display an element.  In this case, when seen is true, then the span element is displayed.</a:t>
            </a:r>
          </a:p>
          <a:p>
            <a:pPr>
              <a:defRPr sz="2000"/>
            </a:pPr>
          </a:p>
          <a:p>
            <a:pPr>
              <a:defRPr sz="2000"/>
            </a:pPr>
            <a:r>
              <a:t>There are quite a few other directives, each with its own special functionality.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lvl1pPr>
              <a:defRPr sz="2000"/>
            </a:lvl1pPr>
          </a:lstStyle>
          <a:p>
            <a:pPr/>
            <a:r>
              <a:t>For example, the v-for directive can be used for displaying a list of items using the data from an Array: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defRPr sz="2000"/>
            </a:pPr>
            <a:r>
              <a:t>We can use the v-on directive to attach a click event listener that invokes a method on a Vue instance.</a:t>
            </a:r>
          </a:p>
          <a:p>
            <a:pPr>
              <a:defRPr sz="2000"/>
            </a:pPr>
          </a:p>
          <a:p>
            <a:pPr>
              <a:defRPr sz="2000"/>
            </a:pPr>
            <a:r>
              <a:t>In this method, we update the state of our app without touching the DOM.</a:t>
            </a:r>
          </a:p>
          <a:p>
            <a:pPr>
              <a:defRPr sz="2000"/>
            </a:pPr>
          </a:p>
          <a:p>
            <a:pPr>
              <a:defRPr sz="2000"/>
            </a:pPr>
            <a:r>
              <a:t>All DOM manipulations are handled by Vue, and the code you write is focused on the underlying logic.</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lvl1pPr>
              <a:defRPr sz="2000"/>
            </a:lvl1pPr>
          </a:lstStyle>
          <a:p>
            <a:pPr/>
            <a:r>
              <a:t>Vue also provides the v-model directive that makes two-way binding between form input and app state a breeze.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defRPr sz="2000"/>
            </a:pPr>
            <a:r>
              <a:t>Here we have declared a computed property named reversedMessage. The function we provided will be used as the getter function for the property reversedMessage. </a:t>
            </a:r>
          </a:p>
          <a:p>
            <a:pPr>
              <a:defRPr sz="2000"/>
            </a:pPr>
          </a:p>
          <a:p>
            <a:pPr>
              <a:defRPr sz="2000"/>
            </a:pPr>
            <a:r>
              <a:t>The value of reversedMessage is always dependent on the value of message.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lvl1pPr>
              <a:defRPr sz="2000"/>
            </a:lvl1pPr>
          </a:lstStyle>
          <a:p>
            <a:pPr/>
            <a:r>
              <a:t>We can use computed properties in the template just like regular properties. Whenever the value of message changes, the value of reversedMessage will change and be rendered in the DOM.</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sp>
        <p:nvSpPr>
          <p:cNvPr id="14" name="Rectangle 6"/>
          <p:cNvSpPr/>
          <p:nvPr/>
        </p:nvSpPr>
        <p:spPr>
          <a:xfrm>
            <a:off x="-2" y="-8716"/>
            <a:ext cx="12192001" cy="1690690"/>
          </a:xfrm>
          <a:prstGeom prst="rect">
            <a:avLst/>
          </a:prstGeom>
          <a:solidFill>
            <a:srgbClr val="D0D3D3"/>
          </a:solidFill>
          <a:ln w="12700">
            <a:miter lim="400000"/>
          </a:ln>
        </p:spPr>
        <p:txBody>
          <a:bodyPr lIns="45719" rIns="45719" anchor="ctr"/>
          <a:lstStyle/>
          <a:p>
            <a:pPr algn="ctr">
              <a:defRPr>
                <a:solidFill>
                  <a:srgbClr val="B4B7BE"/>
                </a:solidFill>
                <a:latin typeface="Calibri Regular"/>
                <a:ea typeface="Calibri Regular"/>
                <a:cs typeface="Calibri Regular"/>
                <a:sym typeface="Calibri Regular"/>
              </a:defRPr>
            </a:pPr>
          </a:p>
        </p:txBody>
      </p:sp>
      <p:sp>
        <p:nvSpPr>
          <p:cNvPr id="15" name="Body Level One…"/>
          <p:cNvSpPr txBox="1"/>
          <p:nvPr>
            <p:ph type="body" sz="quarter" idx="1"/>
          </p:nvPr>
        </p:nvSpPr>
        <p:spPr>
          <a:xfrm>
            <a:off x="1524000" y="3602037"/>
            <a:ext cx="9144000" cy="1655763"/>
          </a:xfrm>
          <a:prstGeom prst="rect">
            <a:avLst/>
          </a:prstGeom>
        </p:spPr>
        <p:txBody>
          <a:bodyPr/>
          <a:lstStyle>
            <a:lvl1pPr marL="0" indent="0" algn="ctr">
              <a:buClrTx/>
              <a:buSzTx/>
              <a:buNone/>
              <a:defRPr sz="2400"/>
            </a:lvl1pPr>
            <a:lvl2pPr marL="0" indent="457200" algn="ctr">
              <a:buClrTx/>
              <a:buSzTx/>
              <a:buNone/>
              <a:defRPr sz="2400"/>
            </a:lvl2pPr>
            <a:lvl3pPr marL="0" indent="914400" algn="ctr">
              <a:buClrTx/>
              <a:buSzTx/>
              <a:buNone/>
              <a:defRPr sz="2400"/>
            </a:lvl3pPr>
            <a:lvl4pPr marL="0" indent="1371600" algn="ctr">
              <a:buClrTx/>
              <a:buSzTx/>
              <a:buNone/>
              <a:defRPr sz="2400"/>
            </a:lvl4pPr>
            <a:lvl5pPr marL="0" indent="1828800" algn="ctr">
              <a:buClrTx/>
              <a:buSz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6" name="Rectangle 8"/>
          <p:cNvSpPr/>
          <p:nvPr/>
        </p:nvSpPr>
        <p:spPr>
          <a:xfrm>
            <a:off x="0" y="-14475"/>
            <a:ext cx="12192000" cy="5340698"/>
          </a:xfrm>
          <a:prstGeom prst="rect">
            <a:avLst/>
          </a:prstGeom>
          <a:solidFill>
            <a:srgbClr val="D0D3D3"/>
          </a:solidFill>
          <a:ln w="12700">
            <a:miter lim="400000"/>
          </a:ln>
        </p:spPr>
        <p:txBody>
          <a:bodyPr lIns="45719" rIns="45719" anchor="ctr"/>
          <a:lstStyle/>
          <a:p>
            <a:pPr algn="ctr">
              <a:defRPr>
                <a:solidFill>
                  <a:srgbClr val="FFFFFF"/>
                </a:solidFill>
                <a:latin typeface="Calibri Regular"/>
                <a:ea typeface="Calibri Regular"/>
                <a:cs typeface="Calibri Regular"/>
                <a:sym typeface="Calibri Regular"/>
              </a:defRPr>
            </a:pPr>
          </a:p>
        </p:txBody>
      </p:sp>
      <p:sp>
        <p:nvSpPr>
          <p:cNvPr id="17" name="Title Text"/>
          <p:cNvSpPr txBox="1"/>
          <p:nvPr>
            <p:ph type="title"/>
          </p:nvPr>
        </p:nvSpPr>
        <p:spPr>
          <a:xfrm>
            <a:off x="838200" y="3179262"/>
            <a:ext cx="10515600" cy="1179674"/>
          </a:xfrm>
          <a:prstGeom prst="rect">
            <a:avLst/>
          </a:prstGeom>
        </p:spPr>
        <p:txBody>
          <a:bodyPr/>
          <a:lstStyle>
            <a:lvl1pPr>
              <a:defRPr sz="7200">
                <a:solidFill>
                  <a:srgbClr val="003255"/>
                </a:solidFill>
              </a:defRPr>
            </a:lvl1pPr>
          </a:lstStyle>
          <a:p>
            <a:pPr/>
            <a:r>
              <a:t>Title Text</a:t>
            </a:r>
          </a:p>
        </p:txBody>
      </p:sp>
      <p:pic>
        <p:nvPicPr>
          <p:cNvPr id="18" name="Picture 10" descr="Picture 10"/>
          <p:cNvPicPr>
            <a:picLocks noChangeAspect="1"/>
          </p:cNvPicPr>
          <p:nvPr/>
        </p:nvPicPr>
        <p:blipFill>
          <a:blip r:embed="rId2">
            <a:extLst/>
          </a:blip>
          <a:stretch>
            <a:fillRect/>
          </a:stretch>
        </p:blipFill>
        <p:spPr>
          <a:xfrm>
            <a:off x="207758" y="222059"/>
            <a:ext cx="423025" cy="438329"/>
          </a:xfrm>
          <a:prstGeom prst="rect">
            <a:avLst/>
          </a:prstGeom>
          <a:ln w="12700">
            <a:miter lim="400000"/>
          </a:ln>
        </p:spPr>
      </p:pic>
      <p:sp>
        <p:nvSpPr>
          <p:cNvPr id="19" name="TextBox 12"/>
          <p:cNvSpPr txBox="1"/>
          <p:nvPr/>
        </p:nvSpPr>
        <p:spPr>
          <a:xfrm>
            <a:off x="639904" y="241169"/>
            <a:ext cx="2139335" cy="3752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003255"/>
                </a:solidFill>
                <a:latin typeface="Arial"/>
                <a:ea typeface="Arial"/>
                <a:cs typeface="Arial"/>
                <a:sym typeface="Arial"/>
              </a:defRPr>
            </a:lvl1pPr>
          </a:lstStyle>
          <a:p>
            <a:pPr/>
            <a:r>
              <a:t>SORT 2018</a:t>
            </a: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sp>
        <p:nvSpPr>
          <p:cNvPr id="116" name="Rectangle 6"/>
          <p:cNvSpPr/>
          <p:nvPr/>
        </p:nvSpPr>
        <p:spPr>
          <a:xfrm>
            <a:off x="-2" y="-8716"/>
            <a:ext cx="12192001" cy="1690690"/>
          </a:xfrm>
          <a:prstGeom prst="rect">
            <a:avLst/>
          </a:prstGeom>
          <a:solidFill>
            <a:srgbClr val="D0D3D3"/>
          </a:solidFill>
          <a:ln w="12700">
            <a:miter lim="400000"/>
          </a:ln>
        </p:spPr>
        <p:txBody>
          <a:bodyPr lIns="45719" rIns="45719" anchor="ctr"/>
          <a:lstStyle/>
          <a:p>
            <a:pPr algn="ctr">
              <a:defRPr>
                <a:solidFill>
                  <a:srgbClr val="B4B7BE"/>
                </a:solidFill>
                <a:latin typeface="Calibri Regular"/>
                <a:ea typeface="Calibri Regular"/>
                <a:cs typeface="Calibri Regular"/>
                <a:sym typeface="Calibri Regular"/>
              </a:defRPr>
            </a:pPr>
          </a:p>
        </p:txBody>
      </p:sp>
      <p:sp>
        <p:nvSpPr>
          <p:cNvPr id="117" name="Title Text"/>
          <p:cNvSpPr txBox="1"/>
          <p:nvPr>
            <p:ph type="title"/>
          </p:nvPr>
        </p:nvSpPr>
        <p:spPr>
          <a:xfrm>
            <a:off x="839787" y="1896855"/>
            <a:ext cx="3932239" cy="1069976"/>
          </a:xfrm>
          <a:prstGeom prst="rect">
            <a:avLst/>
          </a:prstGeom>
        </p:spPr>
        <p:txBody>
          <a:bodyPr anchor="b"/>
          <a:lstStyle>
            <a:lvl1pPr>
              <a:defRPr sz="3200">
                <a:solidFill>
                  <a:srgbClr val="003255"/>
                </a:solidFill>
              </a:defRPr>
            </a:lvl1pPr>
          </a:lstStyle>
          <a:p>
            <a:pPr/>
            <a:r>
              <a:t>Title Text</a:t>
            </a:r>
          </a:p>
        </p:txBody>
      </p:sp>
      <p:sp>
        <p:nvSpPr>
          <p:cNvPr id="118" name="Picture Placeholder 2"/>
          <p:cNvSpPr/>
          <p:nvPr>
            <p:ph type="pic" sz="half" idx="13"/>
          </p:nvPr>
        </p:nvSpPr>
        <p:spPr>
          <a:xfrm>
            <a:off x="5183187" y="1896855"/>
            <a:ext cx="6172201" cy="3964195"/>
          </a:xfrm>
          <a:prstGeom prst="rect">
            <a:avLst/>
          </a:prstGeom>
        </p:spPr>
        <p:txBody>
          <a:bodyPr lIns="91439" rIns="91439">
            <a:noAutofit/>
          </a:bodyPr>
          <a:lstStyle/>
          <a:p>
            <a:pPr/>
          </a:p>
        </p:txBody>
      </p:sp>
      <p:sp>
        <p:nvSpPr>
          <p:cNvPr id="119" name="Body Level One…"/>
          <p:cNvSpPr txBox="1"/>
          <p:nvPr>
            <p:ph type="body" sz="quarter" idx="1"/>
          </p:nvPr>
        </p:nvSpPr>
        <p:spPr>
          <a:xfrm>
            <a:off x="839787" y="2969110"/>
            <a:ext cx="3932239" cy="2899878"/>
          </a:xfrm>
          <a:prstGeom prst="rect">
            <a:avLst/>
          </a:prstGeom>
        </p:spPr>
        <p:txBody>
          <a:bodyPr/>
          <a:lstStyle>
            <a:lvl1pPr marL="0" indent="0">
              <a:buClrTx/>
              <a:buSzTx/>
              <a:buNone/>
              <a:defRPr sz="1600"/>
            </a:lvl1pPr>
            <a:lvl2pPr marL="0" indent="457200">
              <a:buClrTx/>
              <a:buSzTx/>
              <a:buNone/>
              <a:defRPr sz="1600"/>
            </a:lvl2pPr>
            <a:lvl3pPr marL="0" indent="914400">
              <a:buClrTx/>
              <a:buSzTx/>
              <a:buNone/>
              <a:defRPr sz="1600"/>
            </a:lvl3pPr>
            <a:lvl4pPr marL="0" indent="1371600">
              <a:buClrTx/>
              <a:buSzTx/>
              <a:buNone/>
              <a:defRPr sz="1600"/>
            </a:lvl4pPr>
            <a:lvl5pPr marL="0" indent="1828800">
              <a:buClrTx/>
              <a:buSzTx/>
              <a:buNone/>
              <a:defRPr sz="1600"/>
            </a:lvl5pPr>
          </a:lstStyle>
          <a:p>
            <a:pPr/>
            <a:r>
              <a:t>Body Level One</a:t>
            </a:r>
          </a:p>
          <a:p>
            <a:pPr lvl="1"/>
            <a:r>
              <a:t>Body Level Two</a:t>
            </a:r>
          </a:p>
          <a:p>
            <a:pPr lvl="2"/>
            <a:r>
              <a:t>Body Level Three</a:t>
            </a:r>
          </a:p>
          <a:p>
            <a:pPr lvl="3"/>
            <a:r>
              <a:t>Body Level Four</a:t>
            </a:r>
          </a:p>
          <a:p>
            <a:pPr lvl="4"/>
            <a:r>
              <a:t>Body Level Five</a:t>
            </a:r>
          </a:p>
        </p:txBody>
      </p:sp>
      <p:pic>
        <p:nvPicPr>
          <p:cNvPr id="120" name="Picture 7" descr="Picture 7"/>
          <p:cNvPicPr>
            <a:picLocks noChangeAspect="1"/>
          </p:cNvPicPr>
          <p:nvPr/>
        </p:nvPicPr>
        <p:blipFill>
          <a:blip r:embed="rId2">
            <a:extLst/>
          </a:blip>
          <a:stretch>
            <a:fillRect/>
          </a:stretch>
        </p:blipFill>
        <p:spPr>
          <a:xfrm>
            <a:off x="10039770" y="6282635"/>
            <a:ext cx="423517" cy="438840"/>
          </a:xfrm>
          <a:prstGeom prst="rect">
            <a:avLst/>
          </a:prstGeom>
          <a:ln w="12700">
            <a:miter lim="400000"/>
          </a:ln>
        </p:spPr>
      </p:pic>
      <p:sp>
        <p:nvSpPr>
          <p:cNvPr id="121" name="TextBox 9"/>
          <p:cNvSpPr txBox="1"/>
          <p:nvPr/>
        </p:nvSpPr>
        <p:spPr>
          <a:xfrm>
            <a:off x="10472162" y="6301999"/>
            <a:ext cx="2139335" cy="3752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003255"/>
                </a:solidFill>
                <a:latin typeface="Arial"/>
                <a:ea typeface="Arial"/>
                <a:cs typeface="Arial"/>
                <a:sym typeface="Arial"/>
              </a:defRPr>
            </a:lvl1pPr>
          </a:lstStyle>
          <a:p>
            <a:pPr/>
            <a:r>
              <a:t>SORT 2018</a:t>
            </a:r>
          </a:p>
        </p:txBody>
      </p:sp>
      <p:sp>
        <p:nvSpPr>
          <p:cNvPr id="1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Vertical Text">
    <p:spTree>
      <p:nvGrpSpPr>
        <p:cNvPr id="1" name=""/>
        <p:cNvGrpSpPr/>
        <p:nvPr/>
      </p:nvGrpSpPr>
      <p:grpSpPr>
        <a:xfrm>
          <a:off x="0" y="0"/>
          <a:ext cx="0" cy="0"/>
          <a:chOff x="0" y="0"/>
          <a:chExt cx="0" cy="0"/>
        </a:xfrm>
      </p:grpSpPr>
      <p:sp>
        <p:nvSpPr>
          <p:cNvPr id="129" name="Rectangle 6"/>
          <p:cNvSpPr/>
          <p:nvPr/>
        </p:nvSpPr>
        <p:spPr>
          <a:xfrm>
            <a:off x="-2" y="-8716"/>
            <a:ext cx="12192001" cy="1690690"/>
          </a:xfrm>
          <a:prstGeom prst="rect">
            <a:avLst/>
          </a:prstGeom>
          <a:solidFill>
            <a:srgbClr val="D0D3D3"/>
          </a:solidFill>
          <a:ln w="12700">
            <a:miter lim="400000"/>
          </a:ln>
        </p:spPr>
        <p:txBody>
          <a:bodyPr lIns="45719" rIns="45719" anchor="ctr"/>
          <a:lstStyle/>
          <a:p>
            <a:pPr algn="ctr">
              <a:defRPr>
                <a:solidFill>
                  <a:srgbClr val="B4B7BE"/>
                </a:solidFill>
                <a:latin typeface="Calibri Regular"/>
                <a:ea typeface="Calibri Regular"/>
                <a:cs typeface="Calibri Regular"/>
                <a:sym typeface="Calibri Regular"/>
              </a:defRPr>
            </a:pPr>
          </a:p>
        </p:txBody>
      </p:sp>
      <p:sp>
        <p:nvSpPr>
          <p:cNvPr id="130" name="Body Level One…"/>
          <p:cNvSpPr txBox="1"/>
          <p:nvPr>
            <p:ph type="body" idx="1"/>
          </p:nvPr>
        </p:nvSpPr>
        <p:spPr>
          <a:xfrm>
            <a:off x="838200" y="1825625"/>
            <a:ext cx="10515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1" name="Title Text"/>
          <p:cNvSpPr txBox="1"/>
          <p:nvPr>
            <p:ph type="title"/>
          </p:nvPr>
        </p:nvSpPr>
        <p:spPr>
          <a:xfrm>
            <a:off x="838200" y="365125"/>
            <a:ext cx="10515600" cy="1325563"/>
          </a:xfrm>
          <a:prstGeom prst="rect">
            <a:avLst/>
          </a:prstGeom>
        </p:spPr>
        <p:txBody>
          <a:bodyPr/>
          <a:lstStyle/>
          <a:p>
            <a:pPr/>
            <a:r>
              <a:t>Title Text</a:t>
            </a:r>
          </a:p>
        </p:txBody>
      </p:sp>
      <p:sp>
        <p:nvSpPr>
          <p:cNvPr id="1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ertical Title and Text">
    <p:spTree>
      <p:nvGrpSpPr>
        <p:cNvPr id="1" name=""/>
        <p:cNvGrpSpPr/>
        <p:nvPr/>
      </p:nvGrpSpPr>
      <p:grpSpPr>
        <a:xfrm>
          <a:off x="0" y="0"/>
          <a:ext cx="0" cy="0"/>
          <a:chOff x="0" y="0"/>
          <a:chExt cx="0" cy="0"/>
        </a:xfrm>
      </p:grpSpPr>
      <p:sp>
        <p:nvSpPr>
          <p:cNvPr id="139" name="Rectangle 6"/>
          <p:cNvSpPr/>
          <p:nvPr/>
        </p:nvSpPr>
        <p:spPr>
          <a:xfrm>
            <a:off x="-2" y="-8716"/>
            <a:ext cx="12192001" cy="1690690"/>
          </a:xfrm>
          <a:prstGeom prst="rect">
            <a:avLst/>
          </a:prstGeom>
          <a:solidFill>
            <a:srgbClr val="D0D3D3"/>
          </a:solidFill>
          <a:ln w="12700">
            <a:miter lim="400000"/>
          </a:ln>
        </p:spPr>
        <p:txBody>
          <a:bodyPr lIns="45719" rIns="45719" anchor="ctr"/>
          <a:lstStyle/>
          <a:p>
            <a:pPr algn="ctr">
              <a:defRPr>
                <a:solidFill>
                  <a:srgbClr val="B4B7BE"/>
                </a:solidFill>
                <a:latin typeface="Calibri Regular"/>
                <a:ea typeface="Calibri Regular"/>
                <a:cs typeface="Calibri Regular"/>
                <a:sym typeface="Calibri Regular"/>
              </a:defRPr>
            </a:pPr>
          </a:p>
        </p:txBody>
      </p:sp>
      <p:sp>
        <p:nvSpPr>
          <p:cNvPr id="140" name="Title Text"/>
          <p:cNvSpPr txBox="1"/>
          <p:nvPr>
            <p:ph type="title"/>
          </p:nvPr>
        </p:nvSpPr>
        <p:spPr>
          <a:xfrm>
            <a:off x="8724900" y="1968649"/>
            <a:ext cx="2628900" cy="4208315"/>
          </a:xfrm>
          <a:prstGeom prst="rect">
            <a:avLst/>
          </a:prstGeom>
        </p:spPr>
        <p:txBody>
          <a:bodyPr/>
          <a:lstStyle>
            <a:lvl1pPr>
              <a:defRPr>
                <a:solidFill>
                  <a:srgbClr val="003255"/>
                </a:solidFill>
              </a:defRPr>
            </a:lvl1pPr>
          </a:lstStyle>
          <a:p>
            <a:pPr/>
            <a:r>
              <a:t>Title Text</a:t>
            </a:r>
          </a:p>
        </p:txBody>
      </p:sp>
      <p:sp>
        <p:nvSpPr>
          <p:cNvPr id="141" name="Body Level One…"/>
          <p:cNvSpPr txBox="1"/>
          <p:nvPr>
            <p:ph type="body" sz="half" idx="1"/>
          </p:nvPr>
        </p:nvSpPr>
        <p:spPr>
          <a:xfrm>
            <a:off x="838200" y="1968649"/>
            <a:ext cx="7734300" cy="4208315"/>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7" name="Title Text"/>
          <p:cNvSpPr txBox="1"/>
          <p:nvPr>
            <p:ph type="title"/>
          </p:nvPr>
        </p:nvSpPr>
        <p:spPr>
          <a:prstGeom prst="rect">
            <a:avLst/>
          </a:prstGeom>
        </p:spPr>
        <p:txBody>
          <a:bodyPr/>
          <a:lstStyle/>
          <a:p>
            <a:pPr/>
            <a:r>
              <a:t>Title Text</a:t>
            </a:r>
          </a:p>
        </p:txBody>
      </p:sp>
      <p:sp>
        <p:nvSpPr>
          <p:cNvPr id="2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sp>
        <p:nvSpPr>
          <p:cNvPr id="36" name="Rectangle 6"/>
          <p:cNvSpPr/>
          <p:nvPr/>
        </p:nvSpPr>
        <p:spPr>
          <a:xfrm>
            <a:off x="-2" y="-8716"/>
            <a:ext cx="12192001" cy="1690690"/>
          </a:xfrm>
          <a:prstGeom prst="rect">
            <a:avLst/>
          </a:prstGeom>
          <a:solidFill>
            <a:srgbClr val="D0D3D3"/>
          </a:solidFill>
          <a:ln w="12700">
            <a:miter lim="400000"/>
          </a:ln>
        </p:spPr>
        <p:txBody>
          <a:bodyPr lIns="45719" rIns="45719" anchor="ctr"/>
          <a:lstStyle/>
          <a:p>
            <a:pPr algn="ctr">
              <a:defRPr>
                <a:solidFill>
                  <a:srgbClr val="B4B7BE"/>
                </a:solidFill>
                <a:latin typeface="Calibri Regular"/>
                <a:ea typeface="Calibri Regular"/>
                <a:cs typeface="Calibri Regular"/>
                <a:sym typeface="Calibri Regular"/>
              </a:defRPr>
            </a:pPr>
          </a:p>
        </p:txBody>
      </p:sp>
      <p:sp>
        <p:nvSpPr>
          <p:cNvPr id="37" name="Title Text"/>
          <p:cNvSpPr txBox="1"/>
          <p:nvPr>
            <p:ph type="title"/>
          </p:nvPr>
        </p:nvSpPr>
        <p:spPr>
          <a:xfrm>
            <a:off x="831850" y="1709738"/>
            <a:ext cx="10515600" cy="2852737"/>
          </a:xfrm>
          <a:prstGeom prst="rect">
            <a:avLst/>
          </a:prstGeom>
        </p:spPr>
        <p:txBody>
          <a:bodyPr anchor="b"/>
          <a:lstStyle>
            <a:lvl1pPr>
              <a:defRPr>
                <a:solidFill>
                  <a:srgbClr val="143250"/>
                </a:solidFill>
              </a:defRPr>
            </a:lvl1pPr>
          </a:lstStyle>
          <a:p>
            <a:pPr/>
            <a:r>
              <a:t>Title Text</a:t>
            </a:r>
          </a:p>
        </p:txBody>
      </p:sp>
      <p:sp>
        <p:nvSpPr>
          <p:cNvPr id="38" name="Body Level One…"/>
          <p:cNvSpPr txBox="1"/>
          <p:nvPr>
            <p:ph type="body" sz="quarter" idx="1"/>
          </p:nvPr>
        </p:nvSpPr>
        <p:spPr>
          <a:xfrm>
            <a:off x="831850" y="4589462"/>
            <a:ext cx="10515600" cy="1500188"/>
          </a:xfrm>
          <a:prstGeom prst="rect">
            <a:avLst/>
          </a:prstGeom>
        </p:spPr>
        <p:txBody>
          <a:bodyPr/>
          <a:lstStyle>
            <a:lvl1pPr marL="0" indent="0">
              <a:buClrTx/>
              <a:buSzTx/>
              <a:buNone/>
              <a:defRPr sz="2000">
                <a:solidFill>
                  <a:srgbClr val="E85C2B"/>
                </a:solidFill>
              </a:defRPr>
            </a:lvl1pPr>
            <a:lvl2pPr marL="0" indent="457200">
              <a:buClrTx/>
              <a:buSzTx/>
              <a:buNone/>
              <a:defRPr sz="2000">
                <a:solidFill>
                  <a:srgbClr val="E85C2B"/>
                </a:solidFill>
              </a:defRPr>
            </a:lvl2pPr>
            <a:lvl3pPr marL="0" indent="914400">
              <a:buClrTx/>
              <a:buSzTx/>
              <a:buNone/>
              <a:defRPr sz="2000">
                <a:solidFill>
                  <a:srgbClr val="E85C2B"/>
                </a:solidFill>
              </a:defRPr>
            </a:lvl3pPr>
            <a:lvl4pPr marL="0" indent="1371600">
              <a:buClrTx/>
              <a:buSzTx/>
              <a:buNone/>
              <a:defRPr sz="2000">
                <a:solidFill>
                  <a:srgbClr val="E85C2B"/>
                </a:solidFill>
              </a:defRPr>
            </a:lvl4pPr>
            <a:lvl5pPr marL="0" indent="1828800">
              <a:buClrTx/>
              <a:buSzTx/>
              <a:buNone/>
              <a:defRPr sz="2000">
                <a:solidFill>
                  <a:srgbClr val="E85C2B"/>
                </a:solidFill>
              </a:defRPr>
            </a:lvl5pPr>
          </a:lstStyle>
          <a:p>
            <a:pPr/>
            <a:r>
              <a:t>Body Level One</a:t>
            </a:r>
          </a:p>
          <a:p>
            <a:pPr lvl="1"/>
            <a:r>
              <a:t>Body Level Two</a:t>
            </a:r>
          </a:p>
          <a:p>
            <a:pPr lvl="2"/>
            <a:r>
              <a:t>Body Level Three</a:t>
            </a:r>
          </a:p>
          <a:p>
            <a:pPr lvl="3"/>
            <a:r>
              <a:t>Body Level Four</a:t>
            </a:r>
          </a:p>
          <a:p>
            <a:pPr lvl="4"/>
            <a:r>
              <a:t>Body Level Five</a:t>
            </a:r>
          </a:p>
        </p:txBody>
      </p:sp>
      <p:pic>
        <p:nvPicPr>
          <p:cNvPr id="39" name="Picture 6" descr="Picture 6"/>
          <p:cNvPicPr>
            <a:picLocks noChangeAspect="1"/>
          </p:cNvPicPr>
          <p:nvPr/>
        </p:nvPicPr>
        <p:blipFill>
          <a:blip r:embed="rId2">
            <a:extLst/>
          </a:blip>
          <a:stretch>
            <a:fillRect/>
          </a:stretch>
        </p:blipFill>
        <p:spPr>
          <a:xfrm>
            <a:off x="10039770" y="6282635"/>
            <a:ext cx="423517" cy="438840"/>
          </a:xfrm>
          <a:prstGeom prst="rect">
            <a:avLst/>
          </a:prstGeom>
          <a:ln w="12700">
            <a:miter lim="400000"/>
          </a:ln>
        </p:spPr>
      </p:pic>
      <p:sp>
        <p:nvSpPr>
          <p:cNvPr id="40" name="TextBox 8"/>
          <p:cNvSpPr txBox="1"/>
          <p:nvPr/>
        </p:nvSpPr>
        <p:spPr>
          <a:xfrm>
            <a:off x="10472162" y="6301999"/>
            <a:ext cx="2139335" cy="3752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003255"/>
                </a:solidFill>
                <a:latin typeface="Arial"/>
                <a:ea typeface="Arial"/>
                <a:cs typeface="Arial"/>
                <a:sym typeface="Arial"/>
              </a:defRPr>
            </a:lvl1pPr>
          </a:lstStyle>
          <a:p>
            <a:pPr/>
            <a:r>
              <a:t>SORT 2018</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48"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9" name="Title Text"/>
          <p:cNvSpPr txBox="1"/>
          <p:nvPr>
            <p:ph type="title"/>
          </p:nvPr>
        </p:nvSpPr>
        <p:spPr>
          <a:prstGeom prst="rect">
            <a:avLst/>
          </a:prstGeom>
        </p:spPr>
        <p:txBody>
          <a:bodyPr/>
          <a:lstStyle>
            <a:lvl1pPr>
              <a:defRPr>
                <a:solidFill>
                  <a:srgbClr val="003255"/>
                </a:solidFill>
              </a:defRPr>
            </a:lvl1pPr>
          </a:lstStyle>
          <a:p>
            <a:pPr/>
            <a:r>
              <a:t>Title Text</a:t>
            </a: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sp>
        <p:nvSpPr>
          <p:cNvPr id="57" name="Rectangle 6"/>
          <p:cNvSpPr/>
          <p:nvPr/>
        </p:nvSpPr>
        <p:spPr>
          <a:xfrm>
            <a:off x="-2" y="-8716"/>
            <a:ext cx="12192001" cy="1690690"/>
          </a:xfrm>
          <a:prstGeom prst="rect">
            <a:avLst/>
          </a:prstGeom>
          <a:solidFill>
            <a:srgbClr val="D0D3D3"/>
          </a:solidFill>
          <a:ln w="12700">
            <a:miter lim="400000"/>
          </a:ln>
        </p:spPr>
        <p:txBody>
          <a:bodyPr lIns="45719" rIns="45719" anchor="ctr"/>
          <a:lstStyle/>
          <a:p>
            <a:pPr algn="ctr">
              <a:defRPr>
                <a:solidFill>
                  <a:srgbClr val="B4B7BE"/>
                </a:solidFill>
                <a:latin typeface="Calibri Regular"/>
                <a:ea typeface="Calibri Regular"/>
                <a:cs typeface="Calibri Regular"/>
                <a:sym typeface="Calibri Regular"/>
              </a:defRPr>
            </a:pPr>
          </a:p>
        </p:txBody>
      </p:sp>
      <p:sp>
        <p:nvSpPr>
          <p:cNvPr id="58" name="Body Level One…"/>
          <p:cNvSpPr txBox="1"/>
          <p:nvPr>
            <p:ph type="body" sz="quarter" idx="1"/>
          </p:nvPr>
        </p:nvSpPr>
        <p:spPr>
          <a:xfrm>
            <a:off x="839787" y="1681163"/>
            <a:ext cx="5157789" cy="823913"/>
          </a:xfrm>
          <a:prstGeom prst="rect">
            <a:avLst/>
          </a:prstGeom>
        </p:spPr>
        <p:txBody>
          <a:bodyPr anchor="b"/>
          <a:lstStyle>
            <a:lvl1pPr marL="0" indent="0">
              <a:buClrTx/>
              <a:buSzTx/>
              <a:buNone/>
              <a:defRPr b="1" sz="2400"/>
            </a:lvl1pPr>
            <a:lvl2pPr marL="0" indent="457200">
              <a:buClrTx/>
              <a:buSzTx/>
              <a:buNone/>
              <a:defRPr b="1" sz="2400"/>
            </a:lvl2pPr>
            <a:lvl3pPr marL="0" indent="914400">
              <a:buClrTx/>
              <a:buSzTx/>
              <a:buNone/>
              <a:defRPr b="1" sz="2400"/>
            </a:lvl3pPr>
            <a:lvl4pPr marL="0" indent="1371600">
              <a:buClrTx/>
              <a:buSzTx/>
              <a:buNone/>
              <a:defRPr b="1" sz="2400"/>
            </a:lvl4pPr>
            <a:lvl5pPr marL="0" indent="1828800">
              <a:buClrTx/>
              <a:buSz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9" name="Text Placeholder 4"/>
          <p:cNvSpPr/>
          <p:nvPr>
            <p:ph type="body" sz="quarter" idx="13"/>
          </p:nvPr>
        </p:nvSpPr>
        <p:spPr>
          <a:xfrm>
            <a:off x="6172200" y="1681163"/>
            <a:ext cx="5183188" cy="823913"/>
          </a:xfrm>
          <a:prstGeom prst="rect">
            <a:avLst/>
          </a:prstGeom>
        </p:spPr>
        <p:txBody>
          <a:bodyPr anchor="b"/>
          <a:lstStyle/>
          <a:p>
            <a:pPr marL="0" indent="0">
              <a:buClrTx/>
              <a:buSzTx/>
              <a:buNone/>
              <a:defRPr b="1" sz="2400"/>
            </a:pPr>
          </a:p>
        </p:txBody>
      </p:sp>
      <p:sp>
        <p:nvSpPr>
          <p:cNvPr id="60" name="Title Text"/>
          <p:cNvSpPr txBox="1"/>
          <p:nvPr>
            <p:ph type="title"/>
          </p:nvPr>
        </p:nvSpPr>
        <p:spPr>
          <a:prstGeom prst="rect">
            <a:avLst/>
          </a:prstGeom>
        </p:spPr>
        <p:txBody>
          <a:bodyPr/>
          <a:lstStyle/>
          <a:p>
            <a:pPr/>
            <a:r>
              <a:t>Title Text</a:t>
            </a:r>
          </a:p>
        </p:txBody>
      </p:sp>
      <p:pic>
        <p:nvPicPr>
          <p:cNvPr id="61" name="Picture 10" descr="Picture 10"/>
          <p:cNvPicPr>
            <a:picLocks noChangeAspect="1"/>
          </p:cNvPicPr>
          <p:nvPr/>
        </p:nvPicPr>
        <p:blipFill>
          <a:blip r:embed="rId2">
            <a:extLst/>
          </a:blip>
          <a:stretch>
            <a:fillRect/>
          </a:stretch>
        </p:blipFill>
        <p:spPr>
          <a:xfrm>
            <a:off x="10039770" y="6282635"/>
            <a:ext cx="423517" cy="438840"/>
          </a:xfrm>
          <a:prstGeom prst="rect">
            <a:avLst/>
          </a:prstGeom>
          <a:ln w="12700">
            <a:miter lim="400000"/>
          </a:ln>
        </p:spPr>
      </p:pic>
      <p:sp>
        <p:nvSpPr>
          <p:cNvPr id="62" name="TextBox 12"/>
          <p:cNvSpPr txBox="1"/>
          <p:nvPr/>
        </p:nvSpPr>
        <p:spPr>
          <a:xfrm>
            <a:off x="10472162" y="6301999"/>
            <a:ext cx="2139335" cy="3752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003255"/>
                </a:solidFill>
                <a:latin typeface="Arial"/>
                <a:ea typeface="Arial"/>
                <a:cs typeface="Arial"/>
                <a:sym typeface="Arial"/>
              </a:defRPr>
            </a:lvl1pPr>
          </a:lstStyle>
          <a:p>
            <a:pPr/>
            <a:r>
              <a:t>SORT 2018</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70" name="Rectangle 6"/>
          <p:cNvSpPr/>
          <p:nvPr/>
        </p:nvSpPr>
        <p:spPr>
          <a:xfrm>
            <a:off x="-2" y="-8716"/>
            <a:ext cx="12192001" cy="1690690"/>
          </a:xfrm>
          <a:prstGeom prst="rect">
            <a:avLst/>
          </a:prstGeom>
          <a:solidFill>
            <a:srgbClr val="D0D3D3"/>
          </a:solidFill>
          <a:ln w="12700">
            <a:miter lim="400000"/>
          </a:ln>
        </p:spPr>
        <p:txBody>
          <a:bodyPr lIns="45719" rIns="45719" anchor="ctr"/>
          <a:lstStyle/>
          <a:p>
            <a:pPr algn="ctr">
              <a:defRPr>
                <a:solidFill>
                  <a:srgbClr val="B4B7BE"/>
                </a:solidFill>
                <a:latin typeface="Calibri Regular"/>
                <a:ea typeface="Calibri Regular"/>
                <a:cs typeface="Calibri Regular"/>
                <a:sym typeface="Calibri Regular"/>
              </a:defRPr>
            </a:pPr>
          </a:p>
        </p:txBody>
      </p:sp>
      <p:sp>
        <p:nvSpPr>
          <p:cNvPr id="71" name="Title Text"/>
          <p:cNvSpPr txBox="1"/>
          <p:nvPr>
            <p:ph type="title"/>
          </p:nvPr>
        </p:nvSpPr>
        <p:spPr>
          <a:prstGeom prst="rect">
            <a:avLst/>
          </a:prstGeom>
        </p:spPr>
        <p:txBody>
          <a:bodyPr/>
          <a:lstStyle/>
          <a:p>
            <a:pPr/>
            <a:r>
              <a:t>Title Text</a:t>
            </a:r>
          </a:p>
        </p:txBody>
      </p:sp>
      <p:pic>
        <p:nvPicPr>
          <p:cNvPr id="72" name="Picture 6" descr="Picture 6"/>
          <p:cNvPicPr>
            <a:picLocks noChangeAspect="1"/>
          </p:cNvPicPr>
          <p:nvPr/>
        </p:nvPicPr>
        <p:blipFill>
          <a:blip r:embed="rId2">
            <a:extLst/>
          </a:blip>
          <a:stretch>
            <a:fillRect/>
          </a:stretch>
        </p:blipFill>
        <p:spPr>
          <a:xfrm>
            <a:off x="10039770" y="6282635"/>
            <a:ext cx="423517" cy="438840"/>
          </a:xfrm>
          <a:prstGeom prst="rect">
            <a:avLst/>
          </a:prstGeom>
          <a:ln w="12700">
            <a:miter lim="400000"/>
          </a:ln>
        </p:spPr>
      </p:pic>
      <p:sp>
        <p:nvSpPr>
          <p:cNvPr id="73" name="TextBox 8"/>
          <p:cNvSpPr txBox="1"/>
          <p:nvPr/>
        </p:nvSpPr>
        <p:spPr>
          <a:xfrm>
            <a:off x="10472162" y="6301999"/>
            <a:ext cx="2139335" cy="3752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003255"/>
                </a:solidFill>
                <a:latin typeface="Arial"/>
                <a:ea typeface="Arial"/>
                <a:cs typeface="Arial"/>
                <a:sym typeface="Arial"/>
              </a:defRPr>
            </a:lvl1pPr>
          </a:lstStyle>
          <a:p>
            <a:pPr/>
            <a:r>
              <a:t>SORT 2018</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81" name="Rectangle 6"/>
          <p:cNvSpPr/>
          <p:nvPr/>
        </p:nvSpPr>
        <p:spPr>
          <a:xfrm>
            <a:off x="-2" y="-8716"/>
            <a:ext cx="12192001" cy="1690690"/>
          </a:xfrm>
          <a:prstGeom prst="rect">
            <a:avLst/>
          </a:prstGeom>
          <a:solidFill>
            <a:srgbClr val="D0D3D3"/>
          </a:solidFill>
          <a:ln w="12700">
            <a:miter lim="400000"/>
          </a:ln>
        </p:spPr>
        <p:txBody>
          <a:bodyPr lIns="45719" rIns="45719" anchor="ctr"/>
          <a:lstStyle/>
          <a:p>
            <a:pPr algn="ctr">
              <a:defRPr>
                <a:solidFill>
                  <a:srgbClr val="B4B7BE"/>
                </a:solidFill>
                <a:latin typeface="Calibri Regular"/>
                <a:ea typeface="Calibri Regular"/>
                <a:cs typeface="Calibri Regular"/>
                <a:sym typeface="Calibri Regular"/>
              </a:defRPr>
            </a:pPr>
          </a:p>
        </p:txBody>
      </p:sp>
      <p:pic>
        <p:nvPicPr>
          <p:cNvPr id="82" name="Picture 4" descr="Picture 4"/>
          <p:cNvPicPr>
            <a:picLocks noChangeAspect="1"/>
          </p:cNvPicPr>
          <p:nvPr/>
        </p:nvPicPr>
        <p:blipFill>
          <a:blip r:embed="rId2">
            <a:extLst/>
          </a:blip>
          <a:stretch>
            <a:fillRect/>
          </a:stretch>
        </p:blipFill>
        <p:spPr>
          <a:xfrm>
            <a:off x="10039770" y="6282635"/>
            <a:ext cx="423517" cy="438840"/>
          </a:xfrm>
          <a:prstGeom prst="rect">
            <a:avLst/>
          </a:prstGeom>
          <a:ln w="12700">
            <a:miter lim="400000"/>
          </a:ln>
        </p:spPr>
      </p:pic>
      <p:sp>
        <p:nvSpPr>
          <p:cNvPr id="83" name="TextBox 6"/>
          <p:cNvSpPr txBox="1"/>
          <p:nvPr/>
        </p:nvSpPr>
        <p:spPr>
          <a:xfrm>
            <a:off x="10472162" y="6301999"/>
            <a:ext cx="2139335" cy="3752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003255"/>
                </a:solidFill>
                <a:latin typeface="Arial"/>
                <a:ea typeface="Arial"/>
                <a:cs typeface="Arial"/>
                <a:sym typeface="Arial"/>
              </a:defRPr>
            </a:lvl1pPr>
          </a:lstStyle>
          <a:p>
            <a:pPr/>
            <a:r>
              <a:t>SORT 2018</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nd Slide">
    <p:spTree>
      <p:nvGrpSpPr>
        <p:cNvPr id="1" name=""/>
        <p:cNvGrpSpPr/>
        <p:nvPr/>
      </p:nvGrpSpPr>
      <p:grpSpPr>
        <a:xfrm>
          <a:off x="0" y="0"/>
          <a:ext cx="0" cy="0"/>
          <a:chOff x="0" y="0"/>
          <a:chExt cx="0" cy="0"/>
        </a:xfrm>
      </p:grpSpPr>
      <p:sp>
        <p:nvSpPr>
          <p:cNvPr id="91" name="Rectangle 6"/>
          <p:cNvSpPr/>
          <p:nvPr/>
        </p:nvSpPr>
        <p:spPr>
          <a:xfrm>
            <a:off x="-2" y="-8716"/>
            <a:ext cx="12192001" cy="1690690"/>
          </a:xfrm>
          <a:prstGeom prst="rect">
            <a:avLst/>
          </a:prstGeom>
          <a:solidFill>
            <a:srgbClr val="D0D3D3"/>
          </a:solidFill>
          <a:ln w="12700">
            <a:miter lim="400000"/>
          </a:ln>
        </p:spPr>
        <p:txBody>
          <a:bodyPr lIns="45719" rIns="45719" anchor="ctr"/>
          <a:lstStyle/>
          <a:p>
            <a:pPr algn="ctr">
              <a:defRPr>
                <a:solidFill>
                  <a:srgbClr val="B4B7BE"/>
                </a:solidFill>
                <a:latin typeface="Calibri Regular"/>
                <a:ea typeface="Calibri Regular"/>
                <a:cs typeface="Calibri Regular"/>
                <a:sym typeface="Calibri Regular"/>
              </a:defRPr>
            </a:pPr>
          </a:p>
        </p:txBody>
      </p:sp>
      <p:sp>
        <p:nvSpPr>
          <p:cNvPr id="92" name="Rectangle 5"/>
          <p:cNvSpPr/>
          <p:nvPr/>
        </p:nvSpPr>
        <p:spPr>
          <a:xfrm>
            <a:off x="0" y="5167312"/>
            <a:ext cx="12192000" cy="1690689"/>
          </a:xfrm>
          <a:prstGeom prst="rect">
            <a:avLst/>
          </a:prstGeom>
          <a:solidFill>
            <a:srgbClr val="143250"/>
          </a:solidFill>
          <a:ln w="12700">
            <a:miter lim="400000"/>
          </a:ln>
        </p:spPr>
        <p:txBody>
          <a:bodyPr lIns="45719" rIns="45719" anchor="ctr"/>
          <a:lstStyle/>
          <a:p>
            <a:pPr algn="ctr">
              <a:defRPr>
                <a:solidFill>
                  <a:srgbClr val="FFFFFF"/>
                </a:solidFill>
                <a:latin typeface="Calibri Regular"/>
                <a:ea typeface="Calibri Regular"/>
                <a:cs typeface="Calibri Regular"/>
                <a:sym typeface="Calibri Regular"/>
              </a:defRPr>
            </a:pPr>
          </a:p>
        </p:txBody>
      </p:sp>
      <p:pic>
        <p:nvPicPr>
          <p:cNvPr id="93" name="Picture 6" descr="Picture 6"/>
          <p:cNvPicPr>
            <a:picLocks noChangeAspect="1"/>
          </p:cNvPicPr>
          <p:nvPr/>
        </p:nvPicPr>
        <p:blipFill>
          <a:blip r:embed="rId2">
            <a:extLst/>
          </a:blip>
          <a:stretch>
            <a:fillRect/>
          </a:stretch>
        </p:blipFill>
        <p:spPr>
          <a:xfrm>
            <a:off x="3346429" y="2576669"/>
            <a:ext cx="5499140" cy="724693"/>
          </a:xfrm>
          <a:prstGeom prst="rect">
            <a:avLst/>
          </a:prstGeom>
          <a:ln w="12700">
            <a:miter lim="400000"/>
          </a:ln>
        </p:spPr>
      </p:pic>
      <p:sp>
        <p:nvSpPr>
          <p:cNvPr id="94" name="Rectangle 7"/>
          <p:cNvSpPr/>
          <p:nvPr/>
        </p:nvSpPr>
        <p:spPr>
          <a:xfrm>
            <a:off x="0" y="-53399"/>
            <a:ext cx="12192000" cy="1811217"/>
          </a:xfrm>
          <a:prstGeom prst="rect">
            <a:avLst/>
          </a:prstGeom>
          <a:solidFill>
            <a:srgbClr val="FFFFFF"/>
          </a:solidFill>
          <a:ln w="12700">
            <a:miter lim="400000"/>
          </a:ln>
        </p:spPr>
        <p:txBody>
          <a:bodyPr lIns="45719" rIns="45719" anchor="ctr"/>
          <a:lstStyle/>
          <a:p>
            <a:pPr algn="ctr">
              <a:defRPr>
                <a:solidFill>
                  <a:srgbClr val="FFFFFF"/>
                </a:solidFill>
                <a:latin typeface="Calibri Regular"/>
                <a:ea typeface="Calibri Regular"/>
                <a:cs typeface="Calibri Regular"/>
                <a:sym typeface="Calibri Regular"/>
              </a:defRPr>
            </a:pPr>
          </a:p>
        </p:txBody>
      </p:sp>
      <p:sp>
        <p:nvSpPr>
          <p:cNvPr id="95" name="TextBox 1"/>
          <p:cNvSpPr txBox="1"/>
          <p:nvPr/>
        </p:nvSpPr>
        <p:spPr>
          <a:xfrm>
            <a:off x="3703982" y="3531053"/>
            <a:ext cx="4784036" cy="2392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100">
                <a:solidFill>
                  <a:srgbClr val="A9ADAE"/>
                </a:solidFill>
                <a:latin typeface="Arial"/>
                <a:ea typeface="Arial"/>
                <a:cs typeface="Arial"/>
                <a:sym typeface="Arial"/>
              </a:defRPr>
            </a:lvl1pPr>
          </a:lstStyle>
          <a:p>
            <a:pPr/>
            <a:r>
              <a:t>© 2018 by Intellectual Reserve, Inc. All rights reserved.</a:t>
            </a:r>
          </a:p>
        </p:txBody>
      </p:sp>
      <p:sp>
        <p:nvSpPr>
          <p:cNvPr id="96"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sp>
        <p:nvSpPr>
          <p:cNvPr id="103" name="Rectangle 6"/>
          <p:cNvSpPr/>
          <p:nvPr/>
        </p:nvSpPr>
        <p:spPr>
          <a:xfrm>
            <a:off x="-2" y="-8716"/>
            <a:ext cx="12192001" cy="1690690"/>
          </a:xfrm>
          <a:prstGeom prst="rect">
            <a:avLst/>
          </a:prstGeom>
          <a:solidFill>
            <a:srgbClr val="D0D3D3"/>
          </a:solidFill>
          <a:ln w="12700">
            <a:miter lim="400000"/>
          </a:ln>
        </p:spPr>
        <p:txBody>
          <a:bodyPr lIns="45719" rIns="45719" anchor="ctr"/>
          <a:lstStyle/>
          <a:p>
            <a:pPr algn="ctr">
              <a:defRPr>
                <a:solidFill>
                  <a:srgbClr val="B4B7BE"/>
                </a:solidFill>
                <a:latin typeface="Calibri Regular"/>
                <a:ea typeface="Calibri Regular"/>
                <a:cs typeface="Calibri Regular"/>
                <a:sym typeface="Calibri Regular"/>
              </a:defRPr>
            </a:pPr>
          </a:p>
        </p:txBody>
      </p:sp>
      <p:sp>
        <p:nvSpPr>
          <p:cNvPr id="104" name="Title Text"/>
          <p:cNvSpPr txBox="1"/>
          <p:nvPr>
            <p:ph type="title"/>
          </p:nvPr>
        </p:nvSpPr>
        <p:spPr>
          <a:xfrm>
            <a:off x="838200" y="2156254"/>
            <a:ext cx="3932238" cy="1600201"/>
          </a:xfrm>
          <a:prstGeom prst="rect">
            <a:avLst/>
          </a:prstGeom>
        </p:spPr>
        <p:txBody>
          <a:bodyPr anchor="b"/>
          <a:lstStyle>
            <a:lvl1pPr>
              <a:defRPr sz="3200">
                <a:solidFill>
                  <a:srgbClr val="003255"/>
                </a:solidFill>
              </a:defRPr>
            </a:lvl1pPr>
          </a:lstStyle>
          <a:p>
            <a:pPr/>
            <a:r>
              <a:t>Title Text</a:t>
            </a:r>
          </a:p>
        </p:txBody>
      </p:sp>
      <p:sp>
        <p:nvSpPr>
          <p:cNvPr id="105" name="Body Level One…"/>
          <p:cNvSpPr txBox="1"/>
          <p:nvPr>
            <p:ph type="body" sz="half" idx="1"/>
          </p:nvPr>
        </p:nvSpPr>
        <p:spPr>
          <a:xfrm>
            <a:off x="5183187" y="2156254"/>
            <a:ext cx="6172201" cy="3704796"/>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106" name="Text Placeholder 3"/>
          <p:cNvSpPr/>
          <p:nvPr>
            <p:ph type="body" sz="quarter" idx="13"/>
          </p:nvPr>
        </p:nvSpPr>
        <p:spPr>
          <a:xfrm>
            <a:off x="839787" y="3756454"/>
            <a:ext cx="3932238" cy="2112535"/>
          </a:xfrm>
          <a:prstGeom prst="rect">
            <a:avLst/>
          </a:prstGeom>
        </p:spPr>
        <p:txBody>
          <a:bodyPr/>
          <a:lstStyle/>
          <a:p>
            <a:pPr marL="0" indent="0">
              <a:buClrTx/>
              <a:buSzTx/>
              <a:buNone/>
              <a:defRPr sz="1600"/>
            </a:pPr>
          </a:p>
        </p:txBody>
      </p:sp>
      <p:pic>
        <p:nvPicPr>
          <p:cNvPr id="107" name="Picture 7" descr="Picture 7"/>
          <p:cNvPicPr>
            <a:picLocks noChangeAspect="1"/>
          </p:cNvPicPr>
          <p:nvPr/>
        </p:nvPicPr>
        <p:blipFill>
          <a:blip r:embed="rId2">
            <a:extLst/>
          </a:blip>
          <a:stretch>
            <a:fillRect/>
          </a:stretch>
        </p:blipFill>
        <p:spPr>
          <a:xfrm>
            <a:off x="10039770" y="6282635"/>
            <a:ext cx="423517" cy="438840"/>
          </a:xfrm>
          <a:prstGeom prst="rect">
            <a:avLst/>
          </a:prstGeom>
          <a:ln w="12700">
            <a:miter lim="400000"/>
          </a:ln>
        </p:spPr>
      </p:pic>
      <p:sp>
        <p:nvSpPr>
          <p:cNvPr id="108" name="TextBox 9"/>
          <p:cNvSpPr txBox="1"/>
          <p:nvPr/>
        </p:nvSpPr>
        <p:spPr>
          <a:xfrm>
            <a:off x="10472162" y="6301999"/>
            <a:ext cx="2139335" cy="3752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003255"/>
                </a:solidFill>
                <a:latin typeface="Arial"/>
                <a:ea typeface="Arial"/>
                <a:cs typeface="Arial"/>
                <a:sym typeface="Arial"/>
              </a:defRPr>
            </a:lvl1pPr>
          </a:lstStyle>
          <a:p>
            <a:pPr/>
            <a:r>
              <a:t>SORT 2018</a:t>
            </a:r>
          </a:p>
        </p:txBody>
      </p:sp>
      <p:sp>
        <p:nvSpPr>
          <p:cNvPr id="10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6"/>
          <p:cNvSpPr/>
          <p:nvPr/>
        </p:nvSpPr>
        <p:spPr>
          <a:xfrm>
            <a:off x="-2" y="-8716"/>
            <a:ext cx="12192001" cy="1690690"/>
          </a:xfrm>
          <a:prstGeom prst="rect">
            <a:avLst/>
          </a:prstGeom>
          <a:solidFill>
            <a:srgbClr val="D0D3D3"/>
          </a:solidFill>
          <a:ln w="12700">
            <a:miter lim="400000"/>
          </a:ln>
        </p:spPr>
        <p:txBody>
          <a:bodyPr lIns="45719" rIns="45719" anchor="ctr"/>
          <a:lstStyle/>
          <a:p>
            <a:pPr algn="ctr">
              <a:defRPr>
                <a:solidFill>
                  <a:srgbClr val="B4B7BE"/>
                </a:solidFill>
                <a:latin typeface="Calibri Regular"/>
                <a:ea typeface="Calibri Regular"/>
                <a:cs typeface="Calibri Regular"/>
                <a:sym typeface="Calibri Regular"/>
              </a:defRPr>
            </a:pPr>
          </a:p>
        </p:txBody>
      </p:sp>
      <p:sp>
        <p:nvSpPr>
          <p:cNvPr id="3" name="Title Text"/>
          <p:cNvSpPr txBox="1"/>
          <p:nvPr>
            <p:ph type="title"/>
          </p:nvPr>
        </p:nvSpPr>
        <p:spPr>
          <a:xfrm>
            <a:off x="838200" y="356201"/>
            <a:ext cx="10515600" cy="128111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838200" y="1828800"/>
            <a:ext cx="10515600" cy="43561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pic>
        <p:nvPicPr>
          <p:cNvPr id="5" name="Picture 10" descr="Picture 10"/>
          <p:cNvPicPr>
            <a:picLocks noChangeAspect="1"/>
          </p:cNvPicPr>
          <p:nvPr/>
        </p:nvPicPr>
        <p:blipFill>
          <a:blip r:embed="rId2">
            <a:extLst/>
          </a:blip>
          <a:stretch>
            <a:fillRect/>
          </a:stretch>
        </p:blipFill>
        <p:spPr>
          <a:xfrm>
            <a:off x="10040015" y="6282890"/>
            <a:ext cx="423025" cy="438329"/>
          </a:xfrm>
          <a:prstGeom prst="rect">
            <a:avLst/>
          </a:prstGeom>
          <a:ln w="12700">
            <a:miter lim="400000"/>
          </a:ln>
        </p:spPr>
      </p:pic>
      <p:sp>
        <p:nvSpPr>
          <p:cNvPr id="6" name="TextBox 12"/>
          <p:cNvSpPr txBox="1"/>
          <p:nvPr/>
        </p:nvSpPr>
        <p:spPr>
          <a:xfrm>
            <a:off x="10472162" y="6301999"/>
            <a:ext cx="2139335" cy="3752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003255"/>
                </a:solidFill>
                <a:latin typeface="Arial"/>
                <a:ea typeface="Arial"/>
                <a:cs typeface="Arial"/>
                <a:sym typeface="Arial"/>
              </a:defRPr>
            </a:lvl1pPr>
          </a:lstStyle>
          <a:p>
            <a:pPr/>
            <a:r>
              <a:t>SORT 2018</a:t>
            </a:r>
          </a:p>
        </p:txBody>
      </p:sp>
      <p:sp>
        <p:nvSpPr>
          <p:cNvPr id="7" name="Slide Number"/>
          <p:cNvSpPr txBox="1"/>
          <p:nvPr>
            <p:ph type="sldNum" sz="quarter" idx="2"/>
          </p:nvPr>
        </p:nvSpPr>
        <p:spPr>
          <a:xfrm>
            <a:off x="11080144" y="6404292"/>
            <a:ext cx="273657" cy="269241"/>
          </a:xfrm>
          <a:prstGeom prst="rect">
            <a:avLst/>
          </a:prstGeom>
          <a:ln w="12700">
            <a:miter lim="400000"/>
          </a:ln>
        </p:spPr>
        <p:txBody>
          <a:bodyPr wrap="none" lIns="45719" rIns="45719" anchor="ctr">
            <a:spAutoFit/>
          </a:bodyPr>
          <a:lstStyle>
            <a:lvl1pPr algn="r">
              <a:defRPr sz="1200">
                <a:solidFill>
                  <a:srgbClr val="888888"/>
                </a:solidFill>
                <a:latin typeface="Calibri Regular"/>
                <a:ea typeface="Calibri Regular"/>
                <a:cs typeface="Calibri Regular"/>
                <a:sym typeface="Calibri Regular"/>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1" baseline="0" cap="none" i="0" spc="0" strike="noStrike" sz="4400" u="none">
          <a:ln>
            <a:noFill/>
          </a:ln>
          <a:solidFill>
            <a:srgbClr val="1D3D56"/>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b="1" baseline="0" cap="none" i="0" spc="0" strike="noStrike" sz="4400" u="none">
          <a:ln>
            <a:noFill/>
          </a:ln>
          <a:solidFill>
            <a:srgbClr val="1D3D56"/>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b="1" baseline="0" cap="none" i="0" spc="0" strike="noStrike" sz="4400" u="none">
          <a:ln>
            <a:noFill/>
          </a:ln>
          <a:solidFill>
            <a:srgbClr val="1D3D56"/>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b="1" baseline="0" cap="none" i="0" spc="0" strike="noStrike" sz="4400" u="none">
          <a:ln>
            <a:noFill/>
          </a:ln>
          <a:solidFill>
            <a:srgbClr val="1D3D56"/>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b="1" baseline="0" cap="none" i="0" spc="0" strike="noStrike" sz="4400" u="none">
          <a:ln>
            <a:noFill/>
          </a:ln>
          <a:solidFill>
            <a:srgbClr val="1D3D56"/>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b="1" baseline="0" cap="none" i="0" spc="0" strike="noStrike" sz="4400" u="none">
          <a:ln>
            <a:noFill/>
          </a:ln>
          <a:solidFill>
            <a:srgbClr val="1D3D56"/>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b="1" baseline="0" cap="none" i="0" spc="0" strike="noStrike" sz="4400" u="none">
          <a:ln>
            <a:noFill/>
          </a:ln>
          <a:solidFill>
            <a:srgbClr val="1D3D56"/>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b="1" baseline="0" cap="none" i="0" spc="0" strike="noStrike" sz="4400" u="none">
          <a:ln>
            <a:noFill/>
          </a:ln>
          <a:solidFill>
            <a:srgbClr val="1D3D56"/>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b="1" baseline="0" cap="none" i="0" spc="0" strike="noStrike" sz="4400" u="none">
          <a:ln>
            <a:noFill/>
          </a:ln>
          <a:solidFill>
            <a:srgbClr val="1D3D56"/>
          </a:solidFill>
          <a:uFillTx/>
          <a:latin typeface="Arial"/>
          <a:ea typeface="Arial"/>
          <a:cs typeface="Arial"/>
          <a:sym typeface="Arial"/>
        </a:defRPr>
      </a:lvl9pPr>
    </p:titleStyle>
    <p:bodyStyle>
      <a:lvl1pPr marL="342900" marR="0" indent="-342900" algn="l" defTabSz="914400" rtl="0" latinLnBrk="0">
        <a:lnSpc>
          <a:spcPct val="150000"/>
        </a:lnSpc>
        <a:spcBef>
          <a:spcPts val="1000"/>
        </a:spcBef>
        <a:spcAft>
          <a:spcPts val="0"/>
        </a:spcAft>
        <a:buClr>
          <a:srgbClr val="E95C2B"/>
        </a:buClr>
        <a:buSzPct val="75000"/>
        <a:buFontTx/>
        <a:buChar char=""/>
        <a:tabLst/>
        <a:defRPr b="0" baseline="0" cap="none" i="0" spc="0" strike="noStrike" sz="2800" u="none">
          <a:ln>
            <a:noFill/>
          </a:ln>
          <a:solidFill>
            <a:srgbClr val="143250"/>
          </a:solidFill>
          <a:uFillTx/>
          <a:latin typeface="Arial"/>
          <a:ea typeface="Arial"/>
          <a:cs typeface="Arial"/>
          <a:sym typeface="Arial"/>
        </a:defRPr>
      </a:lvl1pPr>
      <a:lvl2pPr marL="723900" marR="0" indent="-266700" algn="l" defTabSz="914400" rtl="0" latinLnBrk="0">
        <a:lnSpc>
          <a:spcPct val="150000"/>
        </a:lnSpc>
        <a:spcBef>
          <a:spcPts val="1000"/>
        </a:spcBef>
        <a:spcAft>
          <a:spcPts val="0"/>
        </a:spcAft>
        <a:buClr>
          <a:srgbClr val="E95C2B"/>
        </a:buClr>
        <a:buSzPct val="75000"/>
        <a:buFontTx/>
        <a:buChar char=""/>
        <a:tabLst/>
        <a:defRPr b="0" baseline="0" cap="none" i="0" spc="0" strike="noStrike" sz="2800" u="none">
          <a:ln>
            <a:noFill/>
          </a:ln>
          <a:solidFill>
            <a:srgbClr val="143250"/>
          </a:solidFill>
          <a:uFillTx/>
          <a:latin typeface="Arial"/>
          <a:ea typeface="Arial"/>
          <a:cs typeface="Arial"/>
          <a:sym typeface="Arial"/>
        </a:defRPr>
      </a:lvl2pPr>
      <a:lvl3pPr marL="1234439" marR="0" indent="-320039" algn="l" defTabSz="914400" rtl="0" latinLnBrk="0">
        <a:lnSpc>
          <a:spcPct val="150000"/>
        </a:lnSpc>
        <a:spcBef>
          <a:spcPts val="1000"/>
        </a:spcBef>
        <a:spcAft>
          <a:spcPts val="0"/>
        </a:spcAft>
        <a:buClr>
          <a:srgbClr val="E95C2B"/>
        </a:buClr>
        <a:buSzPct val="100000"/>
        <a:buFontTx/>
        <a:buChar char=""/>
        <a:tabLst/>
        <a:defRPr b="0" baseline="0" cap="none" i="0" spc="0" strike="noStrike" sz="2800" u="none">
          <a:ln>
            <a:noFill/>
          </a:ln>
          <a:solidFill>
            <a:srgbClr val="143250"/>
          </a:solidFill>
          <a:uFillTx/>
          <a:latin typeface="Arial"/>
          <a:ea typeface="Arial"/>
          <a:cs typeface="Arial"/>
          <a:sym typeface="Arial"/>
        </a:defRPr>
      </a:lvl3pPr>
      <a:lvl4pPr marL="1727200" marR="0" indent="-355600" algn="l" defTabSz="914400" rtl="0" latinLnBrk="0">
        <a:lnSpc>
          <a:spcPct val="150000"/>
        </a:lnSpc>
        <a:spcBef>
          <a:spcPts val="1000"/>
        </a:spcBef>
        <a:spcAft>
          <a:spcPts val="0"/>
        </a:spcAft>
        <a:buClr>
          <a:srgbClr val="E95C2B"/>
        </a:buClr>
        <a:buSzPct val="100000"/>
        <a:buFontTx/>
        <a:buChar char=""/>
        <a:tabLst/>
        <a:defRPr b="0" baseline="0" cap="none" i="0" spc="0" strike="noStrike" sz="2800" u="none">
          <a:ln>
            <a:noFill/>
          </a:ln>
          <a:solidFill>
            <a:srgbClr val="143250"/>
          </a:solidFill>
          <a:uFillTx/>
          <a:latin typeface="Arial"/>
          <a:ea typeface="Arial"/>
          <a:cs typeface="Arial"/>
          <a:sym typeface="Arial"/>
        </a:defRPr>
      </a:lvl4pPr>
      <a:lvl5pPr marL="2184400" marR="0" indent="-355600" algn="l" defTabSz="914400" rtl="0" latinLnBrk="0">
        <a:lnSpc>
          <a:spcPct val="150000"/>
        </a:lnSpc>
        <a:spcBef>
          <a:spcPts val="1000"/>
        </a:spcBef>
        <a:spcAft>
          <a:spcPts val="0"/>
        </a:spcAft>
        <a:buClr>
          <a:srgbClr val="E95C2B"/>
        </a:buClr>
        <a:buSzPct val="100000"/>
        <a:buFontTx/>
        <a:buChar char=""/>
        <a:tabLst/>
        <a:defRPr b="0" baseline="0" cap="none" i="0" spc="0" strike="noStrike" sz="2800" u="none">
          <a:ln>
            <a:noFill/>
          </a:ln>
          <a:solidFill>
            <a:srgbClr val="143250"/>
          </a:solidFill>
          <a:uFillTx/>
          <a:latin typeface="Arial"/>
          <a:ea typeface="Arial"/>
          <a:cs typeface="Arial"/>
          <a:sym typeface="Arial"/>
        </a:defRPr>
      </a:lvl5pPr>
      <a:lvl6pPr marL="2641600" marR="0" indent="-355600" algn="l" defTabSz="914400" rtl="0" latinLnBrk="0">
        <a:lnSpc>
          <a:spcPct val="150000"/>
        </a:lnSpc>
        <a:spcBef>
          <a:spcPts val="1000"/>
        </a:spcBef>
        <a:spcAft>
          <a:spcPts val="0"/>
        </a:spcAft>
        <a:buClr>
          <a:srgbClr val="E95C2B"/>
        </a:buClr>
        <a:buSzPct val="100000"/>
        <a:buFontTx/>
        <a:buChar char="•"/>
        <a:tabLst/>
        <a:defRPr b="0" baseline="0" cap="none" i="0" spc="0" strike="noStrike" sz="2800" u="none">
          <a:ln>
            <a:noFill/>
          </a:ln>
          <a:solidFill>
            <a:srgbClr val="143250"/>
          </a:solidFill>
          <a:uFillTx/>
          <a:latin typeface="Arial"/>
          <a:ea typeface="Arial"/>
          <a:cs typeface="Arial"/>
          <a:sym typeface="Arial"/>
        </a:defRPr>
      </a:lvl6pPr>
      <a:lvl7pPr marL="3098800" marR="0" indent="-355600" algn="l" defTabSz="914400" rtl="0" latinLnBrk="0">
        <a:lnSpc>
          <a:spcPct val="150000"/>
        </a:lnSpc>
        <a:spcBef>
          <a:spcPts val="1000"/>
        </a:spcBef>
        <a:spcAft>
          <a:spcPts val="0"/>
        </a:spcAft>
        <a:buClr>
          <a:srgbClr val="E95C2B"/>
        </a:buClr>
        <a:buSzPct val="100000"/>
        <a:buFontTx/>
        <a:buChar char="•"/>
        <a:tabLst/>
        <a:defRPr b="0" baseline="0" cap="none" i="0" spc="0" strike="noStrike" sz="2800" u="none">
          <a:ln>
            <a:noFill/>
          </a:ln>
          <a:solidFill>
            <a:srgbClr val="143250"/>
          </a:solidFill>
          <a:uFillTx/>
          <a:latin typeface="Arial"/>
          <a:ea typeface="Arial"/>
          <a:cs typeface="Arial"/>
          <a:sym typeface="Arial"/>
        </a:defRPr>
      </a:lvl7pPr>
      <a:lvl8pPr marL="3556000" marR="0" indent="-355600" algn="l" defTabSz="914400" rtl="0" latinLnBrk="0">
        <a:lnSpc>
          <a:spcPct val="150000"/>
        </a:lnSpc>
        <a:spcBef>
          <a:spcPts val="1000"/>
        </a:spcBef>
        <a:spcAft>
          <a:spcPts val="0"/>
        </a:spcAft>
        <a:buClr>
          <a:srgbClr val="E95C2B"/>
        </a:buClr>
        <a:buSzPct val="100000"/>
        <a:buFontTx/>
        <a:buChar char="•"/>
        <a:tabLst/>
        <a:defRPr b="0" baseline="0" cap="none" i="0" spc="0" strike="noStrike" sz="2800" u="none">
          <a:ln>
            <a:noFill/>
          </a:ln>
          <a:solidFill>
            <a:srgbClr val="143250"/>
          </a:solidFill>
          <a:uFillTx/>
          <a:latin typeface="Arial"/>
          <a:ea typeface="Arial"/>
          <a:cs typeface="Arial"/>
          <a:sym typeface="Arial"/>
        </a:defRPr>
      </a:lvl8pPr>
      <a:lvl9pPr marL="4013200" marR="0" indent="-355600" algn="l" defTabSz="914400" rtl="0" latinLnBrk="0">
        <a:lnSpc>
          <a:spcPct val="150000"/>
        </a:lnSpc>
        <a:spcBef>
          <a:spcPts val="1000"/>
        </a:spcBef>
        <a:spcAft>
          <a:spcPts val="0"/>
        </a:spcAft>
        <a:buClr>
          <a:srgbClr val="E95C2B"/>
        </a:buClr>
        <a:buSzPct val="100000"/>
        <a:buFontTx/>
        <a:buChar char="•"/>
        <a:tabLst/>
        <a:defRPr b="0" baseline="0" cap="none" i="0" spc="0" strike="noStrike" sz="2800" u="none">
          <a:ln>
            <a:noFill/>
          </a:ln>
          <a:solidFill>
            <a:srgbClr val="14325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Regular"/>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Regular"/>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Regular"/>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Regular"/>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Regular"/>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Regular"/>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Regular"/>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Regular"/>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tif"/><Relationship Id="rId4" Type="http://schemas.openxmlformats.org/officeDocument/2006/relationships/image" Target="../media/image5.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jlubean@familysearch.org" TargetMode="External"/><Relationship Id="rId3" Type="http://schemas.openxmlformats.org/officeDocument/2006/relationships/hyperlink" Target="https://github.com/jlubean/clue-card"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jlubean@familysearch.org" TargetMode="External"/><Relationship Id="rId3" Type="http://schemas.openxmlformats.org/officeDocument/2006/relationships/hyperlink" Target="https://github.com/jlubean/clue-card"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tif"/><Relationship Id="rId4" Type="http://schemas.openxmlformats.org/officeDocument/2006/relationships/image" Target="../media/image3.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Title 20"/>
          <p:cNvSpPr txBox="1"/>
          <p:nvPr>
            <p:ph type="ctrTitle"/>
          </p:nvPr>
        </p:nvSpPr>
        <p:spPr>
          <a:xfrm>
            <a:off x="698500" y="2267663"/>
            <a:ext cx="10515600" cy="1179674"/>
          </a:xfrm>
          <a:prstGeom prst="rect">
            <a:avLst/>
          </a:prstGeom>
        </p:spPr>
        <p:txBody>
          <a:bodyPr/>
          <a:lstStyle/>
          <a:p>
            <a:pPr>
              <a:defRPr sz="6000"/>
            </a:pPr>
            <a:r>
              <a:t>A Simple Point of “</a:t>
            </a:r>
            <a:r>
              <a:rPr spc="-539"/>
              <a:t>     u e </a:t>
            </a:r>
            <a:r>
              <a:t>”</a:t>
            </a:r>
          </a:p>
        </p:txBody>
      </p:sp>
      <p:sp>
        <p:nvSpPr>
          <p:cNvPr id="152" name="TextBox 22"/>
          <p:cNvSpPr txBox="1"/>
          <p:nvPr/>
        </p:nvSpPr>
        <p:spPr>
          <a:xfrm>
            <a:off x="740297" y="5818695"/>
            <a:ext cx="2896386" cy="7926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solidFill>
                  <a:srgbClr val="202844"/>
                </a:solidFill>
                <a:latin typeface="Arial"/>
                <a:ea typeface="Arial"/>
                <a:cs typeface="Arial"/>
                <a:sym typeface="Arial"/>
              </a:defRPr>
            </a:pPr>
            <a:r>
              <a:t>Jason LuBean</a:t>
            </a:r>
          </a:p>
          <a:p>
            <a:pPr>
              <a:defRPr sz="2400">
                <a:solidFill>
                  <a:srgbClr val="202844"/>
                </a:solidFill>
                <a:latin typeface="Arial"/>
                <a:ea typeface="Arial"/>
                <a:cs typeface="Arial"/>
                <a:sym typeface="Arial"/>
              </a:defRPr>
            </a:pPr>
            <a:r>
              <a:t>October 9, 2018</a:t>
            </a:r>
          </a:p>
        </p:txBody>
      </p:sp>
      <p:sp>
        <p:nvSpPr>
          <p:cNvPr id="153" name="Learn how simple and easy it is to build sophisticated…"/>
          <p:cNvSpPr txBox="1"/>
          <p:nvPr/>
        </p:nvSpPr>
        <p:spPr>
          <a:xfrm>
            <a:off x="686253" y="3734180"/>
            <a:ext cx="11133868" cy="1091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nSpc>
                <a:spcPct val="90000"/>
              </a:lnSpc>
              <a:defRPr b="1" sz="6000">
                <a:solidFill>
                  <a:srgbClr val="003255"/>
                </a:solidFill>
                <a:latin typeface="Arial"/>
                <a:ea typeface="Arial"/>
                <a:cs typeface="Arial"/>
                <a:sym typeface="Arial"/>
              </a:defRPr>
            </a:pPr>
            <a:r>
              <a:rPr b="0" sz="3600">
                <a:solidFill>
                  <a:srgbClr val="E85C2B"/>
                </a:solidFill>
              </a:rPr>
              <a:t>Learn how simple and easy it is to build sophisticated </a:t>
            </a:r>
            <a:endParaRPr b="0" sz="3600">
              <a:solidFill>
                <a:srgbClr val="E85C2B"/>
              </a:solidFill>
            </a:endParaRPr>
          </a:p>
          <a:p>
            <a:pPr>
              <a:lnSpc>
                <a:spcPct val="90000"/>
              </a:lnSpc>
              <a:defRPr b="1" sz="6000">
                <a:solidFill>
                  <a:srgbClr val="003255"/>
                </a:solidFill>
                <a:latin typeface="Arial"/>
                <a:ea typeface="Arial"/>
                <a:cs typeface="Arial"/>
                <a:sym typeface="Arial"/>
              </a:defRPr>
            </a:pPr>
            <a:r>
              <a:rPr b="0" sz="3600">
                <a:solidFill>
                  <a:srgbClr val="E85C2B"/>
                </a:solidFill>
              </a:rPr>
              <a:t>single-page web apps using Vue.js</a:t>
            </a:r>
          </a:p>
        </p:txBody>
      </p:sp>
      <p:pic>
        <p:nvPicPr>
          <p:cNvPr id="154" name="Image" descr="Image"/>
          <p:cNvPicPr>
            <a:picLocks noChangeAspect="1"/>
          </p:cNvPicPr>
          <p:nvPr/>
        </p:nvPicPr>
        <p:blipFill>
          <a:blip r:embed="rId2">
            <a:extLst/>
          </a:blip>
          <a:stretch>
            <a:fillRect/>
          </a:stretch>
        </p:blipFill>
        <p:spPr>
          <a:xfrm>
            <a:off x="7594600" y="2384965"/>
            <a:ext cx="792669" cy="79267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Computed Properties"/>
          <p:cNvSpPr txBox="1"/>
          <p:nvPr>
            <p:ph type="title"/>
          </p:nvPr>
        </p:nvSpPr>
        <p:spPr>
          <a:prstGeom prst="rect">
            <a:avLst/>
          </a:prstGeom>
        </p:spPr>
        <p:txBody>
          <a:bodyPr/>
          <a:lstStyle/>
          <a:p>
            <a:pPr/>
            <a:r>
              <a:t>Computed Properties</a:t>
            </a:r>
          </a:p>
        </p:txBody>
      </p:sp>
      <p:pic>
        <p:nvPicPr>
          <p:cNvPr id="212" name="Image" descr="Image"/>
          <p:cNvPicPr>
            <a:picLocks noChangeAspect="1"/>
          </p:cNvPicPr>
          <p:nvPr/>
        </p:nvPicPr>
        <p:blipFill>
          <a:blip r:embed="rId3">
            <a:extLst/>
          </a:blip>
          <a:stretch>
            <a:fillRect/>
          </a:stretch>
        </p:blipFill>
        <p:spPr>
          <a:xfrm>
            <a:off x="454206" y="1908155"/>
            <a:ext cx="8636245" cy="4093805"/>
          </a:xfrm>
          <a:prstGeom prst="rect">
            <a:avLst/>
          </a:prstGeom>
          <a:ln w="12700">
            <a:miter lim="400000"/>
          </a:ln>
        </p:spPr>
      </p:pic>
      <p:sp>
        <p:nvSpPr>
          <p:cNvPr id="213" name="Line"/>
          <p:cNvSpPr/>
          <p:nvPr/>
        </p:nvSpPr>
        <p:spPr>
          <a:xfrm>
            <a:off x="1156980" y="4433342"/>
            <a:ext cx="1670470" cy="1"/>
          </a:xfrm>
          <a:prstGeom prst="line">
            <a:avLst/>
          </a:prstGeom>
          <a:ln w="50800">
            <a:solidFill>
              <a:schemeClr val="accent2"/>
            </a:solidFill>
            <a:miter lim="400000"/>
          </a:ln>
        </p:spPr>
        <p:txBody>
          <a:bodyPr lIns="45719" rIns="45719"/>
          <a:lstStyle/>
          <a:p>
            <a:pPr/>
          </a:p>
        </p:txBody>
      </p:sp>
      <p:sp>
        <p:nvSpPr>
          <p:cNvPr id="214" name="Line"/>
          <p:cNvSpPr/>
          <p:nvPr/>
        </p:nvSpPr>
        <p:spPr>
          <a:xfrm>
            <a:off x="941019" y="3896323"/>
            <a:ext cx="896608" cy="1"/>
          </a:xfrm>
          <a:prstGeom prst="line">
            <a:avLst/>
          </a:prstGeom>
          <a:ln w="50800">
            <a:solidFill>
              <a:schemeClr val="accent2"/>
            </a:solidFill>
            <a:miter lim="400000"/>
          </a:ln>
        </p:spPr>
        <p:txBody>
          <a:bodyPr lIns="45719" rIns="45719"/>
          <a:lstStyle/>
          <a:p>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Computed Properties"/>
          <p:cNvSpPr txBox="1"/>
          <p:nvPr>
            <p:ph type="title"/>
          </p:nvPr>
        </p:nvSpPr>
        <p:spPr>
          <a:prstGeom prst="rect">
            <a:avLst/>
          </a:prstGeom>
        </p:spPr>
        <p:txBody>
          <a:bodyPr/>
          <a:lstStyle/>
          <a:p>
            <a:pPr/>
            <a:r>
              <a:t>Computed Properties</a:t>
            </a:r>
          </a:p>
        </p:txBody>
      </p:sp>
      <p:pic>
        <p:nvPicPr>
          <p:cNvPr id="219" name="Image" descr="Image"/>
          <p:cNvPicPr>
            <a:picLocks noChangeAspect="1"/>
          </p:cNvPicPr>
          <p:nvPr/>
        </p:nvPicPr>
        <p:blipFill>
          <a:blip r:embed="rId3">
            <a:extLst/>
          </a:blip>
          <a:stretch>
            <a:fillRect/>
          </a:stretch>
        </p:blipFill>
        <p:spPr>
          <a:xfrm>
            <a:off x="454206" y="1934568"/>
            <a:ext cx="8636245" cy="1621043"/>
          </a:xfrm>
          <a:prstGeom prst="rect">
            <a:avLst/>
          </a:prstGeom>
          <a:ln w="12700">
            <a:miter lim="400000"/>
          </a:ln>
        </p:spPr>
      </p:pic>
      <p:pic>
        <p:nvPicPr>
          <p:cNvPr id="220" name="Image" descr="Image"/>
          <p:cNvPicPr>
            <a:picLocks noChangeAspect="1"/>
          </p:cNvPicPr>
          <p:nvPr/>
        </p:nvPicPr>
        <p:blipFill>
          <a:blip r:embed="rId4">
            <a:extLst/>
          </a:blip>
          <a:stretch>
            <a:fillRect/>
          </a:stretch>
        </p:blipFill>
        <p:spPr>
          <a:xfrm>
            <a:off x="455491" y="3947416"/>
            <a:ext cx="8633674" cy="2191052"/>
          </a:xfrm>
          <a:prstGeom prst="rect">
            <a:avLst/>
          </a:prstGeom>
          <a:ln w="12700">
            <a:miter lim="400000"/>
          </a:ln>
        </p:spPr>
      </p:pic>
      <p:sp>
        <p:nvSpPr>
          <p:cNvPr id="221" name="Line"/>
          <p:cNvSpPr/>
          <p:nvPr/>
        </p:nvSpPr>
        <p:spPr>
          <a:xfrm>
            <a:off x="4681077" y="3078676"/>
            <a:ext cx="1635670" cy="1"/>
          </a:xfrm>
          <a:prstGeom prst="line">
            <a:avLst/>
          </a:prstGeom>
          <a:ln w="50800">
            <a:solidFill>
              <a:schemeClr val="accent2"/>
            </a:solidFill>
            <a:miter lim="400000"/>
          </a:ln>
        </p:spPr>
        <p:txBody>
          <a:bodyPr lIns="45719" rIns="45719"/>
          <a:lstStyle/>
          <a:p>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Class Attribute Bindings"/>
          <p:cNvSpPr txBox="1"/>
          <p:nvPr>
            <p:ph type="title"/>
          </p:nvPr>
        </p:nvSpPr>
        <p:spPr>
          <a:prstGeom prst="rect">
            <a:avLst/>
          </a:prstGeom>
        </p:spPr>
        <p:txBody>
          <a:bodyPr/>
          <a:lstStyle/>
          <a:p>
            <a:pPr/>
            <a:r>
              <a:t>Class Attribute Bindings</a:t>
            </a:r>
          </a:p>
        </p:txBody>
      </p:sp>
      <p:pic>
        <p:nvPicPr>
          <p:cNvPr id="226" name="Image" descr="Image"/>
          <p:cNvPicPr>
            <a:picLocks noChangeAspect="1"/>
          </p:cNvPicPr>
          <p:nvPr/>
        </p:nvPicPr>
        <p:blipFill>
          <a:blip r:embed="rId3">
            <a:extLst/>
          </a:blip>
          <a:stretch>
            <a:fillRect/>
          </a:stretch>
        </p:blipFill>
        <p:spPr>
          <a:xfrm>
            <a:off x="459632" y="1978135"/>
            <a:ext cx="8560018" cy="1328431"/>
          </a:xfrm>
          <a:prstGeom prst="rect">
            <a:avLst/>
          </a:prstGeom>
          <a:ln w="12700">
            <a:miter lim="400000"/>
          </a:ln>
        </p:spPr>
      </p:pic>
      <p:pic>
        <p:nvPicPr>
          <p:cNvPr id="227" name="Image" descr="Image"/>
          <p:cNvPicPr>
            <a:picLocks noChangeAspect="1"/>
          </p:cNvPicPr>
          <p:nvPr/>
        </p:nvPicPr>
        <p:blipFill>
          <a:blip r:embed="rId4">
            <a:extLst/>
          </a:blip>
          <a:stretch>
            <a:fillRect/>
          </a:stretch>
        </p:blipFill>
        <p:spPr>
          <a:xfrm>
            <a:off x="459632" y="3470297"/>
            <a:ext cx="8560018" cy="1609953"/>
          </a:xfrm>
          <a:prstGeom prst="rect">
            <a:avLst/>
          </a:prstGeom>
          <a:ln w="12700">
            <a:miter lim="400000"/>
          </a:ln>
        </p:spPr>
      </p:pic>
      <p:pic>
        <p:nvPicPr>
          <p:cNvPr id="228" name="Image" descr="Image"/>
          <p:cNvPicPr>
            <a:picLocks noChangeAspect="1"/>
          </p:cNvPicPr>
          <p:nvPr/>
        </p:nvPicPr>
        <p:blipFill>
          <a:blip r:embed="rId5">
            <a:extLst/>
          </a:blip>
          <a:stretch>
            <a:fillRect/>
          </a:stretch>
        </p:blipFill>
        <p:spPr>
          <a:xfrm>
            <a:off x="459632" y="5684084"/>
            <a:ext cx="8560018" cy="870064"/>
          </a:xfrm>
          <a:prstGeom prst="rect">
            <a:avLst/>
          </a:prstGeom>
          <a:ln w="12700">
            <a:miter lim="400000"/>
          </a:ln>
        </p:spPr>
      </p:pic>
      <p:sp>
        <p:nvSpPr>
          <p:cNvPr id="229" name="Will render:"/>
          <p:cNvSpPr txBox="1"/>
          <p:nvPr/>
        </p:nvSpPr>
        <p:spPr>
          <a:xfrm>
            <a:off x="456860" y="5207952"/>
            <a:ext cx="1251485" cy="364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Helvetica Neue"/>
                <a:ea typeface="Helvetica Neue"/>
                <a:cs typeface="Helvetica Neue"/>
                <a:sym typeface="Helvetica Neue"/>
              </a:defRPr>
            </a:lvl1pPr>
          </a:lstStyle>
          <a:p>
            <a:pPr/>
            <a:r>
              <a:t>Will render:</a:t>
            </a:r>
          </a:p>
        </p:txBody>
      </p:sp>
      <p:sp>
        <p:nvSpPr>
          <p:cNvPr id="230" name="Line"/>
          <p:cNvSpPr/>
          <p:nvPr/>
        </p:nvSpPr>
        <p:spPr>
          <a:xfrm>
            <a:off x="1264961" y="2841063"/>
            <a:ext cx="6566124" cy="1"/>
          </a:xfrm>
          <a:prstGeom prst="line">
            <a:avLst/>
          </a:prstGeom>
          <a:ln w="50800">
            <a:solidFill>
              <a:schemeClr val="accent2"/>
            </a:solidFill>
            <a:miter lim="400000"/>
          </a:ln>
        </p:spPr>
        <p:txBody>
          <a:bodyPr lIns="45719" rIns="45719"/>
          <a:lstStyle/>
          <a:p>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Composing with Components"/>
          <p:cNvSpPr txBox="1"/>
          <p:nvPr>
            <p:ph type="title"/>
          </p:nvPr>
        </p:nvSpPr>
        <p:spPr>
          <a:prstGeom prst="rect">
            <a:avLst/>
          </a:prstGeom>
        </p:spPr>
        <p:txBody>
          <a:bodyPr/>
          <a:lstStyle/>
          <a:p>
            <a:pPr/>
            <a:r>
              <a:t>Composing with Components</a:t>
            </a:r>
          </a:p>
        </p:txBody>
      </p:sp>
      <p:pic>
        <p:nvPicPr>
          <p:cNvPr id="235" name="components.png" descr="components.png"/>
          <p:cNvPicPr>
            <a:picLocks noChangeAspect="1"/>
          </p:cNvPicPr>
          <p:nvPr/>
        </p:nvPicPr>
        <p:blipFill>
          <a:blip r:embed="rId3">
            <a:extLst/>
          </a:blip>
          <a:stretch>
            <a:fillRect/>
          </a:stretch>
        </p:blipFill>
        <p:spPr>
          <a:xfrm>
            <a:off x="428062" y="1863641"/>
            <a:ext cx="9309955" cy="3602145"/>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Composing with Components"/>
          <p:cNvSpPr txBox="1"/>
          <p:nvPr>
            <p:ph type="title"/>
          </p:nvPr>
        </p:nvSpPr>
        <p:spPr>
          <a:prstGeom prst="rect">
            <a:avLst/>
          </a:prstGeom>
        </p:spPr>
        <p:txBody>
          <a:bodyPr/>
          <a:lstStyle/>
          <a:p>
            <a:pPr/>
            <a:r>
              <a:t>Composing with Components</a:t>
            </a:r>
          </a:p>
        </p:txBody>
      </p:sp>
      <p:pic>
        <p:nvPicPr>
          <p:cNvPr id="240" name="Image" descr="Image"/>
          <p:cNvPicPr>
            <a:picLocks noChangeAspect="1"/>
          </p:cNvPicPr>
          <p:nvPr/>
        </p:nvPicPr>
        <p:blipFill>
          <a:blip r:embed="rId3">
            <a:extLst/>
          </a:blip>
          <a:stretch>
            <a:fillRect/>
          </a:stretch>
        </p:blipFill>
        <p:spPr>
          <a:xfrm>
            <a:off x="439285" y="1940124"/>
            <a:ext cx="8636676" cy="1663144"/>
          </a:xfrm>
          <a:prstGeom prst="rect">
            <a:avLst/>
          </a:prstGeom>
          <a:ln w="12700">
            <a:miter lim="400000"/>
          </a:ln>
        </p:spPr>
      </p:pic>
      <p:pic>
        <p:nvPicPr>
          <p:cNvPr id="241" name="Image" descr="Image"/>
          <p:cNvPicPr>
            <a:picLocks noChangeAspect="1"/>
          </p:cNvPicPr>
          <p:nvPr/>
        </p:nvPicPr>
        <p:blipFill>
          <a:blip r:embed="rId4">
            <a:extLst/>
          </a:blip>
          <a:stretch>
            <a:fillRect/>
          </a:stretch>
        </p:blipFill>
        <p:spPr>
          <a:xfrm>
            <a:off x="438150" y="3906078"/>
            <a:ext cx="8638946" cy="1648284"/>
          </a:xfrm>
          <a:prstGeom prst="rect">
            <a:avLst/>
          </a:prstGeom>
          <a:ln w="12700">
            <a:miter lim="400000"/>
          </a:ln>
        </p:spPr>
      </p:pic>
      <p:sp>
        <p:nvSpPr>
          <p:cNvPr id="242" name="Line"/>
          <p:cNvSpPr/>
          <p:nvPr/>
        </p:nvSpPr>
        <p:spPr>
          <a:xfrm>
            <a:off x="705424" y="2794025"/>
            <a:ext cx="2676267" cy="1"/>
          </a:xfrm>
          <a:prstGeom prst="line">
            <a:avLst/>
          </a:prstGeom>
          <a:ln w="50800">
            <a:solidFill>
              <a:schemeClr val="accent2"/>
            </a:solidFill>
            <a:miter lim="400000"/>
          </a:ln>
        </p:spPr>
        <p:txBody>
          <a:bodyPr lIns="45719" rIns="45719"/>
          <a:lstStyle/>
          <a:p>
            <a:pPr/>
          </a:p>
        </p:txBody>
      </p:sp>
      <p:sp>
        <p:nvSpPr>
          <p:cNvPr id="243" name="Line"/>
          <p:cNvSpPr/>
          <p:nvPr/>
        </p:nvSpPr>
        <p:spPr>
          <a:xfrm>
            <a:off x="941019" y="5041961"/>
            <a:ext cx="1168642" cy="1"/>
          </a:xfrm>
          <a:prstGeom prst="line">
            <a:avLst/>
          </a:prstGeom>
          <a:ln w="50800">
            <a:solidFill>
              <a:schemeClr val="accent2"/>
            </a:solidFill>
            <a:miter lim="400000"/>
          </a:ln>
        </p:spPr>
        <p:txBody>
          <a:bodyPr lIns="45719" rIns="45719"/>
          <a:lstStyle/>
          <a:p>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Composing with Components"/>
          <p:cNvSpPr txBox="1"/>
          <p:nvPr>
            <p:ph type="title"/>
          </p:nvPr>
        </p:nvSpPr>
        <p:spPr>
          <a:prstGeom prst="rect">
            <a:avLst/>
          </a:prstGeom>
        </p:spPr>
        <p:txBody>
          <a:bodyPr/>
          <a:lstStyle/>
          <a:p>
            <a:pPr/>
            <a:r>
              <a:t>Composing with Components</a:t>
            </a:r>
          </a:p>
        </p:txBody>
      </p:sp>
      <p:pic>
        <p:nvPicPr>
          <p:cNvPr id="248" name="Image" descr="Image"/>
          <p:cNvPicPr>
            <a:picLocks noChangeAspect="1"/>
          </p:cNvPicPr>
          <p:nvPr/>
        </p:nvPicPr>
        <p:blipFill>
          <a:blip r:embed="rId3">
            <a:extLst/>
          </a:blip>
          <a:stretch>
            <a:fillRect/>
          </a:stretch>
        </p:blipFill>
        <p:spPr>
          <a:xfrm>
            <a:off x="5706992" y="1953145"/>
            <a:ext cx="4503440" cy="2951710"/>
          </a:xfrm>
          <a:prstGeom prst="rect">
            <a:avLst/>
          </a:prstGeom>
          <a:ln w="12700">
            <a:miter lim="400000"/>
          </a:ln>
        </p:spPr>
      </p:pic>
      <p:pic>
        <p:nvPicPr>
          <p:cNvPr id="249" name="Image" descr="Image"/>
          <p:cNvPicPr>
            <a:picLocks noChangeAspect="1"/>
          </p:cNvPicPr>
          <p:nvPr/>
        </p:nvPicPr>
        <p:blipFill>
          <a:blip r:embed="rId4">
            <a:extLst/>
          </a:blip>
          <a:stretch>
            <a:fillRect/>
          </a:stretch>
        </p:blipFill>
        <p:spPr>
          <a:xfrm>
            <a:off x="439844" y="1934246"/>
            <a:ext cx="4875511" cy="4599812"/>
          </a:xfrm>
          <a:prstGeom prst="rect">
            <a:avLst/>
          </a:prstGeom>
          <a:ln w="12700">
            <a:miter lim="400000"/>
          </a:ln>
        </p:spPr>
      </p:pic>
      <p:sp>
        <p:nvSpPr>
          <p:cNvPr id="250" name="Line"/>
          <p:cNvSpPr/>
          <p:nvPr/>
        </p:nvSpPr>
        <p:spPr>
          <a:xfrm>
            <a:off x="6650594" y="3657845"/>
            <a:ext cx="1950659" cy="1"/>
          </a:xfrm>
          <a:prstGeom prst="line">
            <a:avLst/>
          </a:prstGeom>
          <a:ln w="50800">
            <a:solidFill>
              <a:schemeClr val="accent2"/>
            </a:solidFill>
            <a:miter lim="400000"/>
          </a:ln>
        </p:spPr>
        <p:txBody>
          <a:bodyPr lIns="45719" rIns="45719"/>
          <a:lstStyle/>
          <a:p>
            <a:pPr/>
          </a:p>
        </p:txBody>
      </p:sp>
      <p:sp>
        <p:nvSpPr>
          <p:cNvPr id="251" name="Line"/>
          <p:cNvSpPr/>
          <p:nvPr/>
        </p:nvSpPr>
        <p:spPr>
          <a:xfrm>
            <a:off x="920692" y="2825496"/>
            <a:ext cx="1613507" cy="1"/>
          </a:xfrm>
          <a:prstGeom prst="line">
            <a:avLst/>
          </a:prstGeom>
          <a:ln w="50800">
            <a:solidFill>
              <a:schemeClr val="accent2"/>
            </a:solidFill>
            <a:miter lim="400000"/>
          </a:ln>
        </p:spPr>
        <p:txBody>
          <a:bodyPr lIns="45719" rIns="45719"/>
          <a:lstStyle/>
          <a:p>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ingle File Components"/>
          <p:cNvSpPr txBox="1"/>
          <p:nvPr>
            <p:ph type="title"/>
          </p:nvPr>
        </p:nvSpPr>
        <p:spPr>
          <a:prstGeom prst="rect">
            <a:avLst/>
          </a:prstGeom>
        </p:spPr>
        <p:txBody>
          <a:bodyPr/>
          <a:lstStyle/>
          <a:p>
            <a:pPr/>
            <a:r>
              <a:t>Single File Components</a:t>
            </a:r>
          </a:p>
        </p:txBody>
      </p:sp>
      <p:sp>
        <p:nvSpPr>
          <p:cNvPr id="256" name="Disadvantages of global components defined using  Vue.component, followed by new Vue({ el: ‘#container’}):"/>
          <p:cNvSpPr txBox="1"/>
          <p:nvPr>
            <p:ph type="body" sz="quarter" idx="1"/>
          </p:nvPr>
        </p:nvSpPr>
        <p:spPr>
          <a:xfrm>
            <a:off x="838200" y="1828800"/>
            <a:ext cx="10515600" cy="1411211"/>
          </a:xfrm>
          <a:prstGeom prst="rect">
            <a:avLst/>
          </a:prstGeom>
        </p:spPr>
        <p:txBody>
          <a:bodyPr/>
          <a:lstStyle/>
          <a:p>
            <a:pPr marL="0" indent="0">
              <a:lnSpc>
                <a:spcPct val="100000"/>
              </a:lnSpc>
              <a:buClrTx/>
              <a:buSzTx/>
              <a:buNone/>
            </a:pPr>
            <a:r>
              <a:t>Disadvantages of global components defined using </a:t>
            </a:r>
            <a:br/>
            <a:r>
              <a:t>Vue.component, followed by new Vue({ el: ‘#container’}):</a:t>
            </a:r>
          </a:p>
        </p:txBody>
      </p:sp>
      <p:sp>
        <p:nvSpPr>
          <p:cNvPr id="257" name="Global definitions force unique names…"/>
          <p:cNvSpPr txBox="1"/>
          <p:nvPr/>
        </p:nvSpPr>
        <p:spPr>
          <a:xfrm>
            <a:off x="822605" y="2989365"/>
            <a:ext cx="10654044" cy="283078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lnSpc>
                <a:spcPct val="150000"/>
              </a:lnSpc>
              <a:spcBef>
                <a:spcPts val="1000"/>
              </a:spcBef>
              <a:buClr>
                <a:srgbClr val="E95C2B"/>
              </a:buClr>
              <a:buSzPct val="75000"/>
              <a:buChar char=""/>
              <a:defRPr sz="2800">
                <a:solidFill>
                  <a:srgbClr val="143250"/>
                </a:solidFill>
                <a:latin typeface="Arial"/>
                <a:ea typeface="Arial"/>
                <a:cs typeface="Arial"/>
                <a:sym typeface="Arial"/>
              </a:defRPr>
            </a:pPr>
            <a:r>
              <a:t>Global definitions force unique names</a:t>
            </a:r>
          </a:p>
          <a:p>
            <a:pPr marL="342900" indent="-342900">
              <a:lnSpc>
                <a:spcPct val="150000"/>
              </a:lnSpc>
              <a:spcBef>
                <a:spcPts val="1000"/>
              </a:spcBef>
              <a:buClr>
                <a:srgbClr val="E95C2B"/>
              </a:buClr>
              <a:buSzPct val="75000"/>
              <a:buChar char=""/>
              <a:defRPr sz="2800">
                <a:solidFill>
                  <a:srgbClr val="143250"/>
                </a:solidFill>
                <a:latin typeface="Arial"/>
                <a:ea typeface="Arial"/>
                <a:cs typeface="Arial"/>
                <a:sym typeface="Arial"/>
              </a:defRPr>
            </a:pPr>
            <a:r>
              <a:t>String templates lack syntax highlighting and multi-line HTML</a:t>
            </a:r>
          </a:p>
          <a:p>
            <a:pPr marL="342900" indent="-342900">
              <a:lnSpc>
                <a:spcPct val="150000"/>
              </a:lnSpc>
              <a:spcBef>
                <a:spcPts val="1000"/>
              </a:spcBef>
              <a:buClr>
                <a:srgbClr val="E95C2B"/>
              </a:buClr>
              <a:buSzPct val="75000"/>
              <a:buChar char=""/>
              <a:defRPr sz="2800">
                <a:solidFill>
                  <a:srgbClr val="143250"/>
                </a:solidFill>
                <a:latin typeface="Arial"/>
                <a:ea typeface="Arial"/>
                <a:cs typeface="Arial"/>
                <a:sym typeface="Arial"/>
              </a:defRPr>
            </a:pPr>
            <a:r>
              <a:t>No CSS support</a:t>
            </a:r>
          </a:p>
          <a:p>
            <a:pPr marL="342900" indent="-342900">
              <a:lnSpc>
                <a:spcPct val="150000"/>
              </a:lnSpc>
              <a:spcBef>
                <a:spcPts val="1000"/>
              </a:spcBef>
              <a:buClr>
                <a:srgbClr val="E95C2B"/>
              </a:buClr>
              <a:buSzPct val="75000"/>
              <a:buChar char=""/>
              <a:defRPr sz="2800">
                <a:solidFill>
                  <a:srgbClr val="143250"/>
                </a:solidFill>
                <a:latin typeface="Arial"/>
                <a:ea typeface="Arial"/>
                <a:cs typeface="Arial"/>
                <a:sym typeface="Arial"/>
              </a:defRPr>
            </a:pPr>
            <a:r>
              <a:t>No build step</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ingle File Components"/>
          <p:cNvSpPr txBox="1"/>
          <p:nvPr>
            <p:ph type="title"/>
          </p:nvPr>
        </p:nvSpPr>
        <p:spPr>
          <a:prstGeom prst="rect">
            <a:avLst/>
          </a:prstGeom>
        </p:spPr>
        <p:txBody>
          <a:bodyPr/>
          <a:lstStyle/>
          <a:p>
            <a:pPr/>
            <a:r>
              <a:t>Single File Components</a:t>
            </a:r>
          </a:p>
        </p:txBody>
      </p:sp>
      <p:pic>
        <p:nvPicPr>
          <p:cNvPr id="262" name="Image" descr="Image"/>
          <p:cNvPicPr>
            <a:picLocks noChangeAspect="1"/>
          </p:cNvPicPr>
          <p:nvPr/>
        </p:nvPicPr>
        <p:blipFill>
          <a:blip r:embed="rId3">
            <a:extLst/>
          </a:blip>
          <a:stretch>
            <a:fillRect/>
          </a:stretch>
        </p:blipFill>
        <p:spPr>
          <a:xfrm>
            <a:off x="494621" y="1955472"/>
            <a:ext cx="4067698" cy="4558767"/>
          </a:xfrm>
          <a:prstGeom prst="rect">
            <a:avLst/>
          </a:prstGeom>
          <a:ln w="12700">
            <a:miter lim="400000"/>
          </a:ln>
        </p:spPr>
      </p:pic>
      <p:sp>
        <p:nvSpPr>
          <p:cNvPr id="263" name="Complete syntax highlighting…"/>
          <p:cNvSpPr txBox="1"/>
          <p:nvPr>
            <p:ph type="body" sz="half" idx="1"/>
          </p:nvPr>
        </p:nvSpPr>
        <p:spPr>
          <a:xfrm>
            <a:off x="4994586" y="2056805"/>
            <a:ext cx="6814633" cy="3806595"/>
          </a:xfrm>
          <a:prstGeom prst="rect">
            <a:avLst/>
          </a:prstGeom>
        </p:spPr>
        <p:txBody>
          <a:bodyPr/>
          <a:lstStyle/>
          <a:p>
            <a:pPr/>
            <a:r>
              <a:t>Complete syntax highlighting</a:t>
            </a:r>
          </a:p>
          <a:p>
            <a:pPr/>
            <a:r>
              <a:t>CommonJS modules</a:t>
            </a:r>
          </a:p>
          <a:p>
            <a:pPr/>
            <a:r>
              <a:t>Component-scoped CSS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ingle File Components"/>
          <p:cNvSpPr txBox="1"/>
          <p:nvPr>
            <p:ph type="title"/>
          </p:nvPr>
        </p:nvSpPr>
        <p:spPr>
          <a:prstGeom prst="rect">
            <a:avLst/>
          </a:prstGeom>
        </p:spPr>
        <p:txBody>
          <a:bodyPr/>
          <a:lstStyle/>
          <a:p>
            <a:pPr/>
            <a:r>
              <a:t>Single File Components</a:t>
            </a:r>
          </a:p>
        </p:txBody>
      </p:sp>
      <p:pic>
        <p:nvPicPr>
          <p:cNvPr id="268" name="Image" descr="Image"/>
          <p:cNvPicPr>
            <a:picLocks noChangeAspect="1"/>
          </p:cNvPicPr>
          <p:nvPr/>
        </p:nvPicPr>
        <p:blipFill>
          <a:blip r:embed="rId3">
            <a:extLst/>
          </a:blip>
          <a:stretch>
            <a:fillRect/>
          </a:stretch>
        </p:blipFill>
        <p:spPr>
          <a:xfrm>
            <a:off x="459632" y="1978135"/>
            <a:ext cx="8560018" cy="1328431"/>
          </a:xfrm>
          <a:prstGeom prst="rect">
            <a:avLst/>
          </a:prstGeom>
          <a:ln w="12700">
            <a:miter lim="400000"/>
          </a:ln>
        </p:spPr>
      </p:pic>
      <p:pic>
        <p:nvPicPr>
          <p:cNvPr id="269" name="Image" descr="Image"/>
          <p:cNvPicPr>
            <a:picLocks noChangeAspect="1"/>
          </p:cNvPicPr>
          <p:nvPr/>
        </p:nvPicPr>
        <p:blipFill>
          <a:blip r:embed="rId4">
            <a:extLst/>
          </a:blip>
          <a:stretch>
            <a:fillRect/>
          </a:stretch>
        </p:blipFill>
        <p:spPr>
          <a:xfrm>
            <a:off x="445144" y="1911333"/>
            <a:ext cx="8588994" cy="2205158"/>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Routing"/>
          <p:cNvSpPr txBox="1"/>
          <p:nvPr>
            <p:ph type="title"/>
          </p:nvPr>
        </p:nvSpPr>
        <p:spPr>
          <a:prstGeom prst="rect">
            <a:avLst/>
          </a:prstGeom>
        </p:spPr>
        <p:txBody>
          <a:bodyPr/>
          <a:lstStyle/>
          <a:p>
            <a:pPr/>
            <a:r>
              <a:t>Routing</a:t>
            </a:r>
          </a:p>
        </p:txBody>
      </p:sp>
      <p:pic>
        <p:nvPicPr>
          <p:cNvPr id="274" name="Image" descr="Image"/>
          <p:cNvPicPr>
            <a:picLocks noChangeAspect="1"/>
          </p:cNvPicPr>
          <p:nvPr/>
        </p:nvPicPr>
        <p:blipFill>
          <a:blip r:embed="rId3">
            <a:extLst/>
          </a:blip>
          <a:stretch>
            <a:fillRect/>
          </a:stretch>
        </p:blipFill>
        <p:spPr>
          <a:xfrm>
            <a:off x="557289" y="1905000"/>
            <a:ext cx="8648522" cy="2801141"/>
          </a:xfrm>
          <a:prstGeom prst="rect">
            <a:avLst/>
          </a:prstGeom>
          <a:ln w="12700">
            <a:miter lim="400000"/>
          </a:ln>
        </p:spPr>
      </p:pic>
      <p:pic>
        <p:nvPicPr>
          <p:cNvPr id="275" name="Image" descr="Image"/>
          <p:cNvPicPr>
            <a:picLocks noChangeAspect="1"/>
          </p:cNvPicPr>
          <p:nvPr/>
        </p:nvPicPr>
        <p:blipFill>
          <a:blip r:embed="rId4">
            <a:extLst/>
          </a:blip>
          <a:stretch>
            <a:fillRect/>
          </a:stretch>
        </p:blipFill>
        <p:spPr>
          <a:xfrm>
            <a:off x="557289" y="4804163"/>
            <a:ext cx="8648522" cy="723629"/>
          </a:xfrm>
          <a:prstGeom prst="rect">
            <a:avLst/>
          </a:prstGeom>
          <a:ln w="12700">
            <a:miter lim="400000"/>
          </a:ln>
        </p:spPr>
      </p:pic>
      <p:pic>
        <p:nvPicPr>
          <p:cNvPr id="276" name="Image" descr="Image"/>
          <p:cNvPicPr>
            <a:picLocks noChangeAspect="1"/>
          </p:cNvPicPr>
          <p:nvPr/>
        </p:nvPicPr>
        <p:blipFill>
          <a:blip r:embed="rId5">
            <a:extLst/>
          </a:blip>
          <a:stretch>
            <a:fillRect/>
          </a:stretch>
        </p:blipFill>
        <p:spPr>
          <a:xfrm>
            <a:off x="553222" y="5979992"/>
            <a:ext cx="8656656" cy="713590"/>
          </a:xfrm>
          <a:prstGeom prst="rect">
            <a:avLst/>
          </a:prstGeom>
          <a:ln w="12700">
            <a:miter lim="400000"/>
          </a:ln>
        </p:spPr>
      </p:pic>
      <p:sp>
        <p:nvSpPr>
          <p:cNvPr id="277" name="&lt;a href=“#/user/123”&gt;User&lt;/a&gt;"/>
          <p:cNvSpPr txBox="1"/>
          <p:nvPr/>
        </p:nvSpPr>
        <p:spPr>
          <a:xfrm>
            <a:off x="540196" y="5571672"/>
            <a:ext cx="3338603" cy="364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Helvetica Neue"/>
                <a:ea typeface="Helvetica Neue"/>
                <a:cs typeface="Helvetica Neue"/>
                <a:sym typeface="Helvetica Neue"/>
              </a:defRPr>
            </a:lvl1pPr>
          </a:lstStyle>
          <a:p>
            <a:pPr/>
            <a:r>
              <a:t>&lt;a href=“#/user/123”&gt;User&lt;/a&gt;</a:t>
            </a:r>
          </a:p>
        </p:txBody>
      </p:sp>
      <p:sp>
        <p:nvSpPr>
          <p:cNvPr id="278" name="Line"/>
          <p:cNvSpPr/>
          <p:nvPr/>
        </p:nvSpPr>
        <p:spPr>
          <a:xfrm>
            <a:off x="2024300" y="3208038"/>
            <a:ext cx="1348833" cy="1"/>
          </a:xfrm>
          <a:prstGeom prst="line">
            <a:avLst/>
          </a:prstGeom>
          <a:ln w="50800">
            <a:solidFill>
              <a:schemeClr val="accent2"/>
            </a:solidFill>
            <a:miter lim="400000"/>
          </a:ln>
        </p:spPr>
        <p:txBody>
          <a:bodyPr lIns="45719" rIns="45719"/>
          <a:lstStyle/>
          <a:p>
            <a:pPr/>
          </a:p>
        </p:txBody>
      </p:sp>
      <p:sp>
        <p:nvSpPr>
          <p:cNvPr id="279" name="Line"/>
          <p:cNvSpPr/>
          <p:nvPr/>
        </p:nvSpPr>
        <p:spPr>
          <a:xfrm>
            <a:off x="1501458" y="5910711"/>
            <a:ext cx="1118191" cy="1"/>
          </a:xfrm>
          <a:prstGeom prst="line">
            <a:avLst/>
          </a:prstGeom>
          <a:ln w="50800">
            <a:solidFill>
              <a:schemeClr val="accent2"/>
            </a:solidFill>
            <a:miter lim="400000"/>
          </a:ln>
        </p:spPr>
        <p:txBody>
          <a:bodyPr lIns="45719" rIns="45719"/>
          <a:lstStyle/>
          <a:p>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Title 1"/>
          <p:cNvSpPr txBox="1"/>
          <p:nvPr>
            <p:ph type="title"/>
          </p:nvPr>
        </p:nvSpPr>
        <p:spPr>
          <a:prstGeom prst="rect">
            <a:avLst/>
          </a:prstGeom>
        </p:spPr>
        <p:txBody>
          <a:bodyPr/>
          <a:lstStyle/>
          <a:p>
            <a:pPr/>
            <a:r>
              <a:t>Jason LuBean</a:t>
            </a:r>
          </a:p>
        </p:txBody>
      </p:sp>
      <p:sp>
        <p:nvSpPr>
          <p:cNvPr id="157" name="Content Placeholder 2"/>
          <p:cNvSpPr txBox="1"/>
          <p:nvPr>
            <p:ph type="body" idx="1"/>
          </p:nvPr>
        </p:nvSpPr>
        <p:spPr>
          <a:prstGeom prst="rect">
            <a:avLst/>
          </a:prstGeom>
        </p:spPr>
        <p:txBody>
          <a:bodyPr/>
          <a:lstStyle/>
          <a:p>
            <a:pPr/>
            <a:r>
              <a:t>Web Developer at FamilySearch</a:t>
            </a:r>
          </a:p>
          <a:p>
            <a:pPr/>
            <a:r>
              <a:t>Tree Web Team</a:t>
            </a:r>
          </a:p>
          <a:p>
            <a:pPr/>
            <a:r>
              <a:rPr u="sng">
                <a:solidFill>
                  <a:srgbClr val="0563C1"/>
                </a:solidFill>
                <a:uFill>
                  <a:solidFill>
                    <a:srgbClr val="0563C1"/>
                  </a:solidFill>
                </a:uFill>
                <a:hlinkClick r:id="rId2" invalidUrl="" action="" tgtFrame="" tooltip="" history="1" highlightClick="0" endSnd="0"/>
              </a:rPr>
              <a:t>jlubean@familysearch.org</a:t>
            </a:r>
          </a:p>
          <a:p>
            <a:pPr/>
            <a:r>
              <a:t>Source code: </a:t>
            </a:r>
            <a:r>
              <a:rPr u="sng">
                <a:solidFill>
                  <a:srgbClr val="0563C1"/>
                </a:solidFill>
                <a:uFill>
                  <a:solidFill>
                    <a:srgbClr val="0563C1"/>
                  </a:solidFill>
                </a:uFill>
                <a:hlinkClick r:id="rId3" invalidUrl="" action="" tgtFrame="" tooltip="" history="1" highlightClick="0" endSnd="0"/>
              </a:rPr>
              <a:t>https://github.com/jlubean/clue-card</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Title 1"/>
          <p:cNvSpPr txBox="1"/>
          <p:nvPr>
            <p:ph type="title"/>
          </p:nvPr>
        </p:nvSpPr>
        <p:spPr>
          <a:prstGeom prst="rect">
            <a:avLst/>
          </a:prstGeom>
        </p:spPr>
        <p:txBody>
          <a:bodyPr/>
          <a:lstStyle/>
          <a:p>
            <a:pPr/>
            <a:r>
              <a:t>Clue: Classic Detective Game</a:t>
            </a:r>
          </a:p>
        </p:txBody>
      </p:sp>
      <p:sp>
        <p:nvSpPr>
          <p:cNvPr id="284" name="https://goo.gl/images/57U8wP"/>
          <p:cNvSpPr txBox="1"/>
          <p:nvPr/>
        </p:nvSpPr>
        <p:spPr>
          <a:xfrm>
            <a:off x="5396651" y="6376122"/>
            <a:ext cx="1791355" cy="2269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300"/>
              </a:lnSpc>
              <a:defRPr sz="1000">
                <a:solidFill>
                  <a:srgbClr val="222222"/>
                </a:solidFill>
                <a:latin typeface="Arial"/>
                <a:ea typeface="Arial"/>
                <a:cs typeface="Arial"/>
                <a:sym typeface="Arial"/>
              </a:defRPr>
            </a:lvl1pPr>
          </a:lstStyle>
          <a:p>
            <a:pPr/>
            <a:r>
              <a:t>https://goo.gl/images/57U8wP</a:t>
            </a:r>
          </a:p>
        </p:txBody>
      </p:sp>
      <p:pic>
        <p:nvPicPr>
          <p:cNvPr id="285" name="Image" descr="Image"/>
          <p:cNvPicPr>
            <a:picLocks noChangeAspect="1"/>
          </p:cNvPicPr>
          <p:nvPr/>
        </p:nvPicPr>
        <p:blipFill>
          <a:blip r:embed="rId2">
            <a:extLst/>
          </a:blip>
          <a:stretch>
            <a:fillRect/>
          </a:stretch>
        </p:blipFill>
        <p:spPr>
          <a:xfrm>
            <a:off x="753034" y="1942010"/>
            <a:ext cx="6588998" cy="4484068"/>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Title 1"/>
          <p:cNvSpPr txBox="1"/>
          <p:nvPr>
            <p:ph type="title"/>
          </p:nvPr>
        </p:nvSpPr>
        <p:spPr>
          <a:prstGeom prst="rect">
            <a:avLst/>
          </a:prstGeom>
        </p:spPr>
        <p:txBody>
          <a:bodyPr/>
          <a:lstStyle/>
          <a:p>
            <a:pPr/>
            <a:r>
              <a:t>Clue Card</a:t>
            </a:r>
          </a:p>
        </p:txBody>
      </p:sp>
      <p:pic>
        <p:nvPicPr>
          <p:cNvPr id="288" name="Image" descr="Image"/>
          <p:cNvPicPr>
            <a:picLocks noChangeAspect="1"/>
          </p:cNvPicPr>
          <p:nvPr/>
        </p:nvPicPr>
        <p:blipFill>
          <a:blip r:embed="rId2">
            <a:extLst/>
          </a:blip>
          <a:stretch>
            <a:fillRect/>
          </a:stretch>
        </p:blipFill>
        <p:spPr>
          <a:xfrm>
            <a:off x="640248" y="1963936"/>
            <a:ext cx="1921530" cy="3343069"/>
          </a:xfrm>
          <a:prstGeom prst="rect">
            <a:avLst/>
          </a:prstGeom>
          <a:ln w="12700">
            <a:miter lim="400000"/>
          </a:ln>
        </p:spPr>
      </p:pic>
      <p:pic>
        <p:nvPicPr>
          <p:cNvPr id="289" name="Image" descr="Image"/>
          <p:cNvPicPr>
            <a:picLocks noChangeAspect="1"/>
          </p:cNvPicPr>
          <p:nvPr/>
        </p:nvPicPr>
        <p:blipFill>
          <a:blip r:embed="rId3">
            <a:extLst/>
          </a:blip>
          <a:stretch>
            <a:fillRect/>
          </a:stretch>
        </p:blipFill>
        <p:spPr>
          <a:xfrm>
            <a:off x="3531646" y="1963936"/>
            <a:ext cx="1921530" cy="3343069"/>
          </a:xfrm>
          <a:prstGeom prst="rect">
            <a:avLst/>
          </a:prstGeom>
          <a:ln w="12700">
            <a:miter lim="400000"/>
          </a:ln>
        </p:spPr>
      </p:pic>
      <p:pic>
        <p:nvPicPr>
          <p:cNvPr id="290" name="Image" descr="Image"/>
          <p:cNvPicPr>
            <a:picLocks noChangeAspect="1"/>
          </p:cNvPicPr>
          <p:nvPr/>
        </p:nvPicPr>
        <p:blipFill>
          <a:blip r:embed="rId4">
            <a:extLst/>
          </a:blip>
          <a:stretch>
            <a:fillRect/>
          </a:stretch>
        </p:blipFill>
        <p:spPr>
          <a:xfrm>
            <a:off x="6423045" y="1963936"/>
            <a:ext cx="1921530" cy="3343069"/>
          </a:xfrm>
          <a:prstGeom prst="rect">
            <a:avLst/>
          </a:prstGeom>
          <a:ln w="12700">
            <a:miter lim="400000"/>
          </a:ln>
        </p:spPr>
      </p:pic>
      <p:pic>
        <p:nvPicPr>
          <p:cNvPr id="291" name="Image" descr="Image"/>
          <p:cNvPicPr>
            <a:picLocks noChangeAspect="1"/>
          </p:cNvPicPr>
          <p:nvPr/>
        </p:nvPicPr>
        <p:blipFill>
          <a:blip r:embed="rId5">
            <a:extLst/>
          </a:blip>
          <a:stretch>
            <a:fillRect/>
          </a:stretch>
        </p:blipFill>
        <p:spPr>
          <a:xfrm>
            <a:off x="9314444" y="1963936"/>
            <a:ext cx="1921530" cy="3343069"/>
          </a:xfrm>
          <a:prstGeom prst="rect">
            <a:avLst/>
          </a:prstGeom>
          <a:ln w="12700">
            <a:miter lim="400000"/>
          </a:ln>
        </p:spPr>
      </p:pic>
      <p:sp>
        <p:nvSpPr>
          <p:cNvPr id="292" name="Arrow"/>
          <p:cNvSpPr/>
          <p:nvPr/>
        </p:nvSpPr>
        <p:spPr>
          <a:xfrm>
            <a:off x="2679387" y="3312482"/>
            <a:ext cx="729836" cy="645978"/>
          </a:xfrm>
          <a:prstGeom prst="rightArrow">
            <a:avLst>
              <a:gd name="adj1" fmla="val 32000"/>
              <a:gd name="adj2" fmla="val 72308"/>
            </a:avLst>
          </a:prstGeom>
          <a:solidFill>
            <a:srgbClr val="FFFFFF"/>
          </a:solidFill>
          <a:ln w="12700">
            <a:solidFill>
              <a:schemeClr val="accent1"/>
            </a:solidFill>
            <a:miter/>
          </a:ln>
        </p:spPr>
        <p:txBody>
          <a:bodyPr lIns="45719" rIns="45719" anchor="ctr"/>
          <a:lstStyle/>
          <a:p>
            <a:pPr/>
          </a:p>
        </p:txBody>
      </p:sp>
      <p:sp>
        <p:nvSpPr>
          <p:cNvPr id="293" name="Arrow"/>
          <p:cNvSpPr/>
          <p:nvPr/>
        </p:nvSpPr>
        <p:spPr>
          <a:xfrm>
            <a:off x="5570785" y="3312482"/>
            <a:ext cx="729836" cy="645978"/>
          </a:xfrm>
          <a:prstGeom prst="rightArrow">
            <a:avLst>
              <a:gd name="adj1" fmla="val 32000"/>
              <a:gd name="adj2" fmla="val 72308"/>
            </a:avLst>
          </a:prstGeom>
          <a:solidFill>
            <a:srgbClr val="FFFFFF"/>
          </a:solidFill>
          <a:ln w="12700">
            <a:solidFill>
              <a:schemeClr val="accent1"/>
            </a:solidFill>
            <a:miter/>
          </a:ln>
        </p:spPr>
        <p:txBody>
          <a:bodyPr lIns="45719" rIns="45719" anchor="ctr"/>
          <a:lstStyle/>
          <a:p>
            <a:pPr/>
          </a:p>
        </p:txBody>
      </p:sp>
      <p:sp>
        <p:nvSpPr>
          <p:cNvPr id="294" name="Arrow"/>
          <p:cNvSpPr/>
          <p:nvPr/>
        </p:nvSpPr>
        <p:spPr>
          <a:xfrm>
            <a:off x="8462184" y="3312482"/>
            <a:ext cx="729836" cy="645978"/>
          </a:xfrm>
          <a:prstGeom prst="rightArrow">
            <a:avLst>
              <a:gd name="adj1" fmla="val 32000"/>
              <a:gd name="adj2" fmla="val 72308"/>
            </a:avLst>
          </a:prstGeom>
          <a:solidFill>
            <a:srgbClr val="FFFFFF"/>
          </a:solidFill>
          <a:ln w="12700">
            <a:solidFill>
              <a:schemeClr val="accent1"/>
            </a:solidFill>
            <a:miter/>
          </a:ln>
        </p:spPr>
        <p:txBody>
          <a:bodyPr lIns="45719" rIns="45719" anchor="ctr"/>
          <a:lstStyle/>
          <a:p>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Title 1"/>
          <p:cNvSpPr txBox="1"/>
          <p:nvPr>
            <p:ph type="title"/>
          </p:nvPr>
        </p:nvSpPr>
        <p:spPr>
          <a:prstGeom prst="rect">
            <a:avLst/>
          </a:prstGeom>
        </p:spPr>
        <p:txBody>
          <a:bodyPr/>
          <a:lstStyle/>
          <a:p>
            <a:pPr/>
            <a:r>
              <a:t>Clue Card</a:t>
            </a:r>
          </a:p>
        </p:txBody>
      </p:sp>
      <p:pic>
        <p:nvPicPr>
          <p:cNvPr id="297" name="Image" descr="Image"/>
          <p:cNvPicPr>
            <a:picLocks noChangeAspect="1"/>
          </p:cNvPicPr>
          <p:nvPr/>
        </p:nvPicPr>
        <p:blipFill>
          <a:blip r:embed="rId2">
            <a:extLst/>
          </a:blip>
          <a:stretch>
            <a:fillRect/>
          </a:stretch>
        </p:blipFill>
        <p:spPr>
          <a:xfrm>
            <a:off x="640248" y="1963936"/>
            <a:ext cx="1921530" cy="3343069"/>
          </a:xfrm>
          <a:prstGeom prst="rect">
            <a:avLst/>
          </a:prstGeom>
          <a:ln w="12700">
            <a:miter lim="400000"/>
          </a:ln>
        </p:spPr>
      </p:pic>
      <p:pic>
        <p:nvPicPr>
          <p:cNvPr id="298" name="Image" descr="Image"/>
          <p:cNvPicPr>
            <a:picLocks noChangeAspect="1"/>
          </p:cNvPicPr>
          <p:nvPr/>
        </p:nvPicPr>
        <p:blipFill>
          <a:blip r:embed="rId3">
            <a:extLst/>
          </a:blip>
          <a:stretch>
            <a:fillRect/>
          </a:stretch>
        </p:blipFill>
        <p:spPr>
          <a:xfrm>
            <a:off x="3536517" y="1976636"/>
            <a:ext cx="1921530" cy="3343069"/>
          </a:xfrm>
          <a:prstGeom prst="rect">
            <a:avLst/>
          </a:prstGeom>
          <a:ln w="12700">
            <a:miter lim="400000"/>
          </a:ln>
        </p:spPr>
      </p:pic>
      <p:pic>
        <p:nvPicPr>
          <p:cNvPr id="299" name="Image" descr="Image"/>
          <p:cNvPicPr>
            <a:picLocks noChangeAspect="1"/>
          </p:cNvPicPr>
          <p:nvPr/>
        </p:nvPicPr>
        <p:blipFill>
          <a:blip r:embed="rId4">
            <a:extLst/>
          </a:blip>
          <a:stretch>
            <a:fillRect/>
          </a:stretch>
        </p:blipFill>
        <p:spPr>
          <a:xfrm>
            <a:off x="6432786" y="1963936"/>
            <a:ext cx="1921530" cy="3343069"/>
          </a:xfrm>
          <a:prstGeom prst="rect">
            <a:avLst/>
          </a:prstGeom>
          <a:ln w="12700">
            <a:miter lim="400000"/>
          </a:ln>
        </p:spPr>
      </p:pic>
      <p:pic>
        <p:nvPicPr>
          <p:cNvPr id="300" name="Image" descr="Image"/>
          <p:cNvPicPr>
            <a:picLocks noChangeAspect="1"/>
          </p:cNvPicPr>
          <p:nvPr/>
        </p:nvPicPr>
        <p:blipFill>
          <a:blip r:embed="rId5">
            <a:extLst/>
          </a:blip>
          <a:stretch>
            <a:fillRect/>
          </a:stretch>
        </p:blipFill>
        <p:spPr>
          <a:xfrm>
            <a:off x="9329056" y="1963936"/>
            <a:ext cx="1921529" cy="3343069"/>
          </a:xfrm>
          <a:prstGeom prst="rect">
            <a:avLst/>
          </a:prstGeom>
          <a:ln w="12700">
            <a:miter lim="400000"/>
          </a:ln>
        </p:spPr>
      </p:pic>
      <p:sp>
        <p:nvSpPr>
          <p:cNvPr id="301" name="Arrow"/>
          <p:cNvSpPr/>
          <p:nvPr/>
        </p:nvSpPr>
        <p:spPr>
          <a:xfrm>
            <a:off x="2679387" y="3312482"/>
            <a:ext cx="729836" cy="645978"/>
          </a:xfrm>
          <a:prstGeom prst="rightArrow">
            <a:avLst>
              <a:gd name="adj1" fmla="val 32000"/>
              <a:gd name="adj2" fmla="val 72308"/>
            </a:avLst>
          </a:prstGeom>
          <a:solidFill>
            <a:srgbClr val="FFFFFF"/>
          </a:solidFill>
          <a:ln w="12700">
            <a:solidFill>
              <a:schemeClr val="accent1"/>
            </a:solidFill>
            <a:miter/>
          </a:ln>
        </p:spPr>
        <p:txBody>
          <a:bodyPr lIns="45719" rIns="45719" anchor="ctr"/>
          <a:lstStyle/>
          <a:p>
            <a:pPr/>
          </a:p>
        </p:txBody>
      </p:sp>
      <p:sp>
        <p:nvSpPr>
          <p:cNvPr id="302" name="Arrow"/>
          <p:cNvSpPr/>
          <p:nvPr/>
        </p:nvSpPr>
        <p:spPr>
          <a:xfrm>
            <a:off x="5578091" y="3312482"/>
            <a:ext cx="729836" cy="645978"/>
          </a:xfrm>
          <a:prstGeom prst="rightArrow">
            <a:avLst>
              <a:gd name="adj1" fmla="val 32000"/>
              <a:gd name="adj2" fmla="val 72308"/>
            </a:avLst>
          </a:prstGeom>
          <a:solidFill>
            <a:srgbClr val="FFFFFF"/>
          </a:solidFill>
          <a:ln w="12700">
            <a:solidFill>
              <a:schemeClr val="accent1"/>
            </a:solidFill>
            <a:miter/>
          </a:ln>
        </p:spPr>
        <p:txBody>
          <a:bodyPr lIns="45719" rIns="45719" anchor="ctr"/>
          <a:lstStyle/>
          <a:p>
            <a:pPr/>
          </a:p>
        </p:txBody>
      </p:sp>
      <p:sp>
        <p:nvSpPr>
          <p:cNvPr id="303" name="Arrow"/>
          <p:cNvSpPr/>
          <p:nvPr/>
        </p:nvSpPr>
        <p:spPr>
          <a:xfrm>
            <a:off x="8476796" y="3325182"/>
            <a:ext cx="729836" cy="645978"/>
          </a:xfrm>
          <a:prstGeom prst="rightArrow">
            <a:avLst>
              <a:gd name="adj1" fmla="val 32000"/>
              <a:gd name="adj2" fmla="val 72308"/>
            </a:avLst>
          </a:prstGeom>
          <a:solidFill>
            <a:srgbClr val="FFFFFF"/>
          </a:solidFill>
          <a:ln w="12700">
            <a:solidFill>
              <a:schemeClr val="accent1"/>
            </a:solidFill>
            <a:miter/>
          </a:ln>
        </p:spPr>
        <p:txBody>
          <a:bodyPr lIns="45719" rIns="45719" anchor="ctr"/>
          <a:lstStyle/>
          <a:p>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Content Placeholder 1"/>
          <p:cNvSpPr txBox="1"/>
          <p:nvPr>
            <p:ph type="body" sz="half" idx="1"/>
          </p:nvPr>
        </p:nvSpPr>
        <p:spPr>
          <a:prstGeom prst="rect">
            <a:avLst/>
          </a:prstGeom>
        </p:spPr>
        <p:txBody>
          <a:bodyPr/>
          <a:lstStyle/>
          <a:p>
            <a:pPr/>
            <a:r>
              <a:t>npm install -g @vue/cli </a:t>
            </a:r>
          </a:p>
          <a:p>
            <a:pPr/>
            <a:r>
              <a:t>yarn global add @vue/cli-init </a:t>
            </a:r>
          </a:p>
          <a:p>
            <a:pPr/>
            <a:r>
              <a:t>vue init webpack clue-card </a:t>
            </a:r>
          </a:p>
          <a:p>
            <a:pPr/>
            <a:r>
              <a:t>cd clue-card </a:t>
            </a:r>
          </a:p>
          <a:p>
            <a:pPr/>
            <a:r>
              <a:t>npm install </a:t>
            </a:r>
          </a:p>
          <a:p>
            <a:pPr/>
            <a:r>
              <a:t>npm start</a:t>
            </a:r>
          </a:p>
        </p:txBody>
      </p:sp>
      <p:sp>
        <p:nvSpPr>
          <p:cNvPr id="306" name="Title 3"/>
          <p:cNvSpPr txBox="1"/>
          <p:nvPr>
            <p:ph type="title"/>
          </p:nvPr>
        </p:nvSpPr>
        <p:spPr>
          <a:prstGeom prst="rect">
            <a:avLst/>
          </a:prstGeom>
        </p:spPr>
        <p:txBody>
          <a:bodyPr/>
          <a:lstStyle/>
          <a:p>
            <a:pPr/>
            <a:r>
              <a:t>Vue.js Project Setup</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npm install vue-material --save…"/>
          <p:cNvSpPr txBox="1"/>
          <p:nvPr>
            <p:ph type="body" idx="1"/>
          </p:nvPr>
        </p:nvSpPr>
        <p:spPr>
          <a:xfrm>
            <a:off x="838200" y="1825624"/>
            <a:ext cx="7865666" cy="4643097"/>
          </a:xfrm>
          <a:prstGeom prst="rect">
            <a:avLst/>
          </a:prstGeom>
        </p:spPr>
        <p:txBody>
          <a:bodyPr/>
          <a:lstStyle/>
          <a:p>
            <a:pPr/>
            <a:r>
              <a:t>npm install vue-material --save</a:t>
            </a:r>
          </a:p>
          <a:p>
            <a:pPr/>
            <a:r>
              <a:t>Add to src/menu.js</a:t>
            </a:r>
          </a:p>
          <a:p>
            <a:pPr lvl="2" marL="0" indent="457200">
              <a:buClrTx/>
              <a:buSzTx/>
              <a:buNone/>
              <a:defRPr sz="2000"/>
            </a:pPr>
            <a:r>
              <a:t>import VueMaterial from 'vue-material';</a:t>
            </a:r>
            <a:br/>
            <a:r>
              <a:t>import 'vue-material/dist/vue-material.min.css';</a:t>
            </a:r>
            <a:br/>
            <a:r>
              <a:t>import ‘vue-material/dist/theme/default.css';</a:t>
            </a:r>
          </a:p>
          <a:p>
            <a:pPr/>
            <a:r>
              <a:t>Vue.js Guide: </a:t>
            </a:r>
            <a:r>
              <a:rPr sz="2000"/>
              <a:t>https://vuejs.org/v2/guide/</a:t>
            </a:r>
            <a:endParaRPr sz="2000"/>
          </a:p>
          <a:p>
            <a:pPr/>
            <a:r>
              <a:t>Vue Material: </a:t>
            </a:r>
            <a:r>
              <a:rPr sz="2000"/>
              <a:t>https://vuematerial.io/components/app</a:t>
            </a:r>
          </a:p>
        </p:txBody>
      </p:sp>
      <p:sp>
        <p:nvSpPr>
          <p:cNvPr id="309" name="Vue.js Project Setup"/>
          <p:cNvSpPr txBox="1"/>
          <p:nvPr>
            <p:ph type="title"/>
          </p:nvPr>
        </p:nvSpPr>
        <p:spPr>
          <a:prstGeom prst="rect">
            <a:avLst/>
          </a:prstGeom>
        </p:spPr>
        <p:txBody>
          <a:bodyPr/>
          <a:lstStyle/>
          <a:p>
            <a:pPr/>
            <a:r>
              <a:t>Vue.js Project Setup</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Vue.js Project Demo"/>
          <p:cNvSpPr txBox="1"/>
          <p:nvPr>
            <p:ph type="title"/>
          </p:nvPr>
        </p:nvSpPr>
        <p:spPr>
          <a:prstGeom prst="rect">
            <a:avLst/>
          </a:prstGeom>
        </p:spPr>
        <p:txBody>
          <a:bodyPr/>
          <a:lstStyle/>
          <a:p>
            <a:pPr/>
            <a:r>
              <a:t>Vue.js Project Demo</a:t>
            </a:r>
          </a:p>
        </p:txBody>
      </p:sp>
      <p:sp>
        <p:nvSpPr>
          <p:cNvPr id="312" name="Demo"/>
          <p:cNvSpPr txBox="1"/>
          <p:nvPr/>
        </p:nvSpPr>
        <p:spPr>
          <a:xfrm>
            <a:off x="4586935" y="3470746"/>
            <a:ext cx="3018130" cy="135626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600">
                <a:solidFill>
                  <a:schemeClr val="accent2"/>
                </a:solidFill>
                <a:latin typeface="Helvetica Neue"/>
                <a:ea typeface="Helvetica Neue"/>
                <a:cs typeface="Helvetica Neue"/>
                <a:sym typeface="Helvetica Neue"/>
              </a:defRPr>
            </a:lvl1pPr>
          </a:lstStyle>
          <a:p>
            <a:pPr/>
            <a:r>
              <a:t>Demo</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Title 1"/>
          <p:cNvSpPr txBox="1"/>
          <p:nvPr>
            <p:ph type="title"/>
          </p:nvPr>
        </p:nvSpPr>
        <p:spPr>
          <a:prstGeom prst="rect">
            <a:avLst/>
          </a:prstGeom>
        </p:spPr>
        <p:txBody>
          <a:bodyPr/>
          <a:lstStyle/>
          <a:p>
            <a:pPr/>
            <a:r>
              <a:t>Jason LuBean</a:t>
            </a:r>
          </a:p>
        </p:txBody>
      </p:sp>
      <p:sp>
        <p:nvSpPr>
          <p:cNvPr id="315" name="Content Placeholder 2"/>
          <p:cNvSpPr txBox="1"/>
          <p:nvPr>
            <p:ph type="body" idx="1"/>
          </p:nvPr>
        </p:nvSpPr>
        <p:spPr>
          <a:prstGeom prst="rect">
            <a:avLst/>
          </a:prstGeom>
        </p:spPr>
        <p:txBody>
          <a:bodyPr/>
          <a:lstStyle/>
          <a:p>
            <a:pPr/>
            <a:r>
              <a:t>Web Developer at FamilySearch</a:t>
            </a:r>
          </a:p>
          <a:p>
            <a:pPr/>
            <a:r>
              <a:t>Tree Web Team</a:t>
            </a:r>
          </a:p>
          <a:p>
            <a:pPr/>
            <a:r>
              <a:rPr u="sng">
                <a:solidFill>
                  <a:srgbClr val="0563C1"/>
                </a:solidFill>
                <a:uFill>
                  <a:solidFill>
                    <a:srgbClr val="0563C1"/>
                  </a:solidFill>
                </a:uFill>
                <a:hlinkClick r:id="rId2" invalidUrl="" action="" tgtFrame="" tooltip="" history="1" highlightClick="0" endSnd="0"/>
              </a:rPr>
              <a:t>jlubean@familysearch.org</a:t>
            </a:r>
          </a:p>
          <a:p>
            <a:pPr/>
            <a:r>
              <a:t>Source code / slides: </a:t>
            </a:r>
            <a:r>
              <a:rPr u="sng">
                <a:solidFill>
                  <a:srgbClr val="0563C1"/>
                </a:solidFill>
                <a:uFill>
                  <a:solidFill>
                    <a:srgbClr val="0563C1"/>
                  </a:solidFill>
                </a:uFill>
                <a:hlinkClick r:id="rId3" invalidUrl="" action="" tgtFrame="" tooltip="" history="1" highlightClick="0" endSnd="0"/>
              </a:rPr>
              <a:t>https://github.com/jlubean/clue-card</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Performant…"/>
          <p:cNvSpPr txBox="1"/>
          <p:nvPr>
            <p:ph type="body" sz="quarter" idx="1"/>
          </p:nvPr>
        </p:nvSpPr>
        <p:spPr>
          <a:xfrm>
            <a:off x="8251897" y="4331685"/>
            <a:ext cx="4354861" cy="1690690"/>
          </a:xfrm>
          <a:prstGeom prst="rect">
            <a:avLst/>
          </a:prstGeom>
        </p:spPr>
        <p:txBody>
          <a:bodyPr/>
          <a:lstStyle/>
          <a:p>
            <a:pPr marL="0" indent="0" algn="ctr" defTabSz="457200">
              <a:lnSpc>
                <a:spcPts val="4900"/>
              </a:lnSpc>
              <a:spcBef>
                <a:spcPts val="0"/>
              </a:spcBef>
              <a:buClrTx/>
              <a:buSzTx/>
              <a:buNone/>
              <a:defRPr sz="2300">
                <a:solidFill>
                  <a:srgbClr val="42B983"/>
                </a:solidFill>
                <a:latin typeface="Helvetica Neue"/>
                <a:ea typeface="Helvetica Neue"/>
                <a:cs typeface="Helvetica Neue"/>
                <a:sym typeface="Helvetica Neue"/>
              </a:defRPr>
            </a:pPr>
            <a:r>
              <a:t>Performant</a:t>
            </a:r>
          </a:p>
          <a:p>
            <a:pPr marL="0" indent="0" algn="ctr" defTabSz="457200">
              <a:lnSpc>
                <a:spcPts val="3900"/>
              </a:lnSpc>
              <a:spcBef>
                <a:spcPts val="1600"/>
              </a:spcBef>
              <a:buClrTx/>
              <a:buSzTx/>
              <a:buNone/>
              <a:defRPr sz="1800">
                <a:solidFill>
                  <a:srgbClr val="7F8C8D"/>
                </a:solidFill>
                <a:latin typeface="Helvetica Neue"/>
                <a:ea typeface="Helvetica Neue"/>
                <a:cs typeface="Helvetica Neue"/>
                <a:sym typeface="Helvetica Neue"/>
              </a:defRPr>
            </a:pPr>
            <a:br/>
            <a:r>
              <a:t>20KB min+gzip Runtime</a:t>
            </a:r>
            <a:br/>
            <a:r>
              <a:t>Blazing Fast Virtual DOM</a:t>
            </a:r>
            <a:br/>
            <a:r>
              <a:t>Minimal Optimization Efforts</a:t>
            </a:r>
          </a:p>
        </p:txBody>
      </p:sp>
      <p:sp>
        <p:nvSpPr>
          <p:cNvPr id="160" name="What is Vue.js?"/>
          <p:cNvSpPr txBox="1"/>
          <p:nvPr>
            <p:ph type="title"/>
          </p:nvPr>
        </p:nvSpPr>
        <p:spPr>
          <a:prstGeom prst="rect">
            <a:avLst/>
          </a:prstGeom>
        </p:spPr>
        <p:txBody>
          <a:bodyPr/>
          <a:lstStyle/>
          <a:p>
            <a:pPr/>
            <a:r>
              <a:t>What is Vue.js?</a:t>
            </a:r>
          </a:p>
        </p:txBody>
      </p:sp>
      <p:pic>
        <p:nvPicPr>
          <p:cNvPr id="161" name="Image" descr="Image"/>
          <p:cNvPicPr>
            <a:picLocks noChangeAspect="1"/>
          </p:cNvPicPr>
          <p:nvPr/>
        </p:nvPicPr>
        <p:blipFill>
          <a:blip r:embed="rId3">
            <a:extLst/>
          </a:blip>
          <a:stretch>
            <a:fillRect/>
          </a:stretch>
        </p:blipFill>
        <p:spPr>
          <a:xfrm>
            <a:off x="292100" y="1914832"/>
            <a:ext cx="2139334" cy="2139335"/>
          </a:xfrm>
          <a:prstGeom prst="rect">
            <a:avLst/>
          </a:prstGeom>
          <a:ln w="12700">
            <a:miter lim="400000"/>
          </a:ln>
        </p:spPr>
      </p:pic>
      <p:sp>
        <p:nvSpPr>
          <p:cNvPr id="162" name="The Progressive JavaScript Framework"/>
          <p:cNvSpPr txBox="1"/>
          <p:nvPr/>
        </p:nvSpPr>
        <p:spPr>
          <a:xfrm>
            <a:off x="2797422" y="2154865"/>
            <a:ext cx="6850446" cy="25482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11000"/>
              </a:lnSpc>
              <a:defRPr sz="5340">
                <a:solidFill>
                  <a:srgbClr val="2C3E50"/>
                </a:solidFill>
                <a:latin typeface="Helvetica Neue Light"/>
                <a:ea typeface="Helvetica Neue Light"/>
                <a:cs typeface="Helvetica Neue Light"/>
                <a:sym typeface="Helvetica Neue Light"/>
              </a:defRPr>
            </a:pPr>
            <a:r>
              <a:t>The Progressive</a:t>
            </a:r>
            <a:br/>
            <a:r>
              <a:t>JavaScript Framework</a:t>
            </a:r>
          </a:p>
        </p:txBody>
      </p:sp>
      <p:sp>
        <p:nvSpPr>
          <p:cNvPr id="163" name="Approachable…"/>
          <p:cNvSpPr txBox="1"/>
          <p:nvPr/>
        </p:nvSpPr>
        <p:spPr>
          <a:xfrm>
            <a:off x="63500" y="4331685"/>
            <a:ext cx="3728343" cy="169069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457200">
              <a:lnSpc>
                <a:spcPts val="4900"/>
              </a:lnSpc>
              <a:defRPr sz="2300">
                <a:solidFill>
                  <a:srgbClr val="42B983"/>
                </a:solidFill>
                <a:latin typeface="Helvetica Neue"/>
                <a:ea typeface="Helvetica Neue"/>
                <a:cs typeface="Helvetica Neue"/>
                <a:sym typeface="Helvetica Neue"/>
              </a:defRPr>
            </a:pPr>
            <a:r>
              <a:t>Approachable</a:t>
            </a:r>
          </a:p>
          <a:p>
            <a:pPr algn="ctr" defTabSz="457200">
              <a:lnSpc>
                <a:spcPts val="3900"/>
              </a:lnSpc>
              <a:spcBef>
                <a:spcPts val="1600"/>
              </a:spcBef>
              <a:defRPr>
                <a:solidFill>
                  <a:srgbClr val="7F8C8D"/>
                </a:solidFill>
                <a:latin typeface="Helvetica Neue"/>
                <a:ea typeface="Helvetica Neue"/>
                <a:cs typeface="Helvetica Neue"/>
                <a:sym typeface="Helvetica Neue"/>
              </a:defRPr>
            </a:pPr>
            <a:br/>
            <a:r>
              <a:t>Already know HTML, CSS and </a:t>
            </a:r>
            <a:br/>
            <a:r>
              <a:t>JavaScript? Read the guide and </a:t>
            </a:r>
            <a:br/>
            <a:r>
              <a:t>start building things in no time!</a:t>
            </a:r>
          </a:p>
        </p:txBody>
      </p:sp>
      <p:sp>
        <p:nvSpPr>
          <p:cNvPr id="164" name="Versatile…"/>
          <p:cNvSpPr txBox="1"/>
          <p:nvPr/>
        </p:nvSpPr>
        <p:spPr>
          <a:xfrm>
            <a:off x="4070970" y="4331685"/>
            <a:ext cx="4354860" cy="169069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457200">
              <a:lnSpc>
                <a:spcPts val="4900"/>
              </a:lnSpc>
              <a:defRPr sz="2300">
                <a:solidFill>
                  <a:srgbClr val="42B983"/>
                </a:solidFill>
                <a:latin typeface="Helvetica Neue"/>
                <a:ea typeface="Helvetica Neue"/>
                <a:cs typeface="Helvetica Neue"/>
                <a:sym typeface="Helvetica Neue"/>
              </a:defRPr>
            </a:pPr>
            <a:r>
              <a:t>Versatile</a:t>
            </a:r>
          </a:p>
          <a:p>
            <a:pPr algn="ctr" defTabSz="457200">
              <a:lnSpc>
                <a:spcPts val="3900"/>
              </a:lnSpc>
              <a:spcBef>
                <a:spcPts val="1600"/>
              </a:spcBef>
              <a:defRPr>
                <a:solidFill>
                  <a:srgbClr val="7F8C8D"/>
                </a:solidFill>
                <a:latin typeface="Helvetica Neue"/>
                <a:ea typeface="Helvetica Neue"/>
                <a:cs typeface="Helvetica Neue"/>
                <a:sym typeface="Helvetica Neue"/>
              </a:defRPr>
            </a:pPr>
            <a:br/>
            <a:r>
              <a:t>An incrementally adoptable ecosystem </a:t>
            </a:r>
            <a:br/>
            <a:r>
              <a:t>that scales between a library and a </a:t>
            </a:r>
            <a:br/>
            <a:r>
              <a:t>full-featured framework.</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Declarative Rendering"/>
          <p:cNvSpPr txBox="1"/>
          <p:nvPr>
            <p:ph type="title"/>
          </p:nvPr>
        </p:nvSpPr>
        <p:spPr>
          <a:prstGeom prst="rect">
            <a:avLst/>
          </a:prstGeom>
        </p:spPr>
        <p:txBody>
          <a:bodyPr/>
          <a:lstStyle/>
          <a:p>
            <a:pPr/>
            <a:r>
              <a:t>Declarative Rendering</a:t>
            </a:r>
          </a:p>
        </p:txBody>
      </p:sp>
      <p:pic>
        <p:nvPicPr>
          <p:cNvPr id="169" name="Image" descr="Image"/>
          <p:cNvPicPr>
            <a:picLocks noChangeAspect="1"/>
          </p:cNvPicPr>
          <p:nvPr/>
        </p:nvPicPr>
        <p:blipFill>
          <a:blip r:embed="rId3">
            <a:extLst/>
          </a:blip>
          <a:stretch>
            <a:fillRect/>
          </a:stretch>
        </p:blipFill>
        <p:spPr>
          <a:xfrm>
            <a:off x="421983" y="1834400"/>
            <a:ext cx="8666553" cy="3857199"/>
          </a:xfrm>
          <a:prstGeom prst="rect">
            <a:avLst/>
          </a:prstGeom>
          <a:ln w="12700">
            <a:miter lim="400000"/>
          </a:ln>
        </p:spPr>
      </p:pic>
      <p:sp>
        <p:nvSpPr>
          <p:cNvPr id="170" name="Line"/>
          <p:cNvSpPr/>
          <p:nvPr/>
        </p:nvSpPr>
        <p:spPr>
          <a:xfrm>
            <a:off x="1243458" y="2736131"/>
            <a:ext cx="793123" cy="1"/>
          </a:xfrm>
          <a:prstGeom prst="line">
            <a:avLst/>
          </a:prstGeom>
          <a:ln w="50800">
            <a:solidFill>
              <a:schemeClr val="accent2"/>
            </a:solidFill>
            <a:miter lim="400000"/>
          </a:ln>
        </p:spPr>
        <p:txBody>
          <a:bodyPr lIns="45719" rIns="45719"/>
          <a:lstStyle/>
          <a:p>
            <a:pPr/>
          </a:p>
        </p:txBody>
      </p:sp>
      <p:sp>
        <p:nvSpPr>
          <p:cNvPr id="171" name="Line"/>
          <p:cNvSpPr/>
          <p:nvPr/>
        </p:nvSpPr>
        <p:spPr>
          <a:xfrm>
            <a:off x="1131467" y="4920531"/>
            <a:ext cx="793123" cy="1"/>
          </a:xfrm>
          <a:prstGeom prst="line">
            <a:avLst/>
          </a:prstGeom>
          <a:ln w="50800">
            <a:solidFill>
              <a:schemeClr val="accent2"/>
            </a:solidFill>
            <a:miter lim="400000"/>
          </a:ln>
        </p:spPr>
        <p:txBody>
          <a:bodyPr lIns="45719" rIns="45719"/>
          <a:lstStyle/>
          <a:p>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Declarative Rendering"/>
          <p:cNvSpPr txBox="1"/>
          <p:nvPr>
            <p:ph type="title"/>
          </p:nvPr>
        </p:nvSpPr>
        <p:spPr>
          <a:prstGeom prst="rect">
            <a:avLst/>
          </a:prstGeom>
        </p:spPr>
        <p:txBody>
          <a:bodyPr/>
          <a:lstStyle/>
          <a:p>
            <a:pPr/>
            <a:r>
              <a:t>Declarative Rendering</a:t>
            </a:r>
          </a:p>
        </p:txBody>
      </p:sp>
      <p:pic>
        <p:nvPicPr>
          <p:cNvPr id="176" name="Image" descr="Image"/>
          <p:cNvPicPr>
            <a:picLocks noChangeAspect="1"/>
          </p:cNvPicPr>
          <p:nvPr/>
        </p:nvPicPr>
        <p:blipFill>
          <a:blip r:embed="rId3">
            <a:extLst/>
          </a:blip>
          <a:stretch>
            <a:fillRect/>
          </a:stretch>
        </p:blipFill>
        <p:spPr>
          <a:xfrm>
            <a:off x="431800" y="1811192"/>
            <a:ext cx="8635040" cy="4675701"/>
          </a:xfrm>
          <a:prstGeom prst="rect">
            <a:avLst/>
          </a:prstGeom>
          <a:ln w="12700">
            <a:miter lim="400000"/>
          </a:ln>
        </p:spPr>
      </p:pic>
      <p:sp>
        <p:nvSpPr>
          <p:cNvPr id="177" name="Line"/>
          <p:cNvSpPr/>
          <p:nvPr/>
        </p:nvSpPr>
        <p:spPr>
          <a:xfrm>
            <a:off x="1598719" y="2715468"/>
            <a:ext cx="2369915" cy="1"/>
          </a:xfrm>
          <a:prstGeom prst="line">
            <a:avLst/>
          </a:prstGeom>
          <a:ln w="50800">
            <a:solidFill>
              <a:schemeClr val="accent2"/>
            </a:solidFill>
            <a:miter lim="400000"/>
          </a:ln>
        </p:spPr>
        <p:txBody>
          <a:bodyPr lIns="45719" rIns="45719"/>
          <a:lstStyle/>
          <a:p>
            <a:pPr/>
          </a:p>
        </p:txBody>
      </p:sp>
      <p:sp>
        <p:nvSpPr>
          <p:cNvPr id="178" name="Line"/>
          <p:cNvSpPr/>
          <p:nvPr/>
        </p:nvSpPr>
        <p:spPr>
          <a:xfrm>
            <a:off x="1139548" y="5749494"/>
            <a:ext cx="816353" cy="1"/>
          </a:xfrm>
          <a:prstGeom prst="line">
            <a:avLst/>
          </a:prstGeom>
          <a:ln w="50800">
            <a:solidFill>
              <a:schemeClr val="accent2"/>
            </a:solidFill>
            <a:miter lim="400000"/>
          </a:ln>
        </p:spPr>
        <p:txBody>
          <a:bodyPr lIns="45719" rIns="45719"/>
          <a:lstStyle/>
          <a:p>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Conditionals"/>
          <p:cNvSpPr txBox="1"/>
          <p:nvPr>
            <p:ph type="title"/>
          </p:nvPr>
        </p:nvSpPr>
        <p:spPr>
          <a:prstGeom prst="rect">
            <a:avLst/>
          </a:prstGeom>
        </p:spPr>
        <p:txBody>
          <a:bodyPr/>
          <a:lstStyle/>
          <a:p>
            <a:pPr/>
            <a:r>
              <a:t>Conditionals</a:t>
            </a:r>
          </a:p>
        </p:txBody>
      </p:sp>
      <p:pic>
        <p:nvPicPr>
          <p:cNvPr id="183" name="Image" descr="Image"/>
          <p:cNvPicPr>
            <a:picLocks noChangeAspect="1"/>
          </p:cNvPicPr>
          <p:nvPr/>
        </p:nvPicPr>
        <p:blipFill>
          <a:blip r:embed="rId3">
            <a:extLst/>
          </a:blip>
          <a:stretch>
            <a:fillRect/>
          </a:stretch>
        </p:blipFill>
        <p:spPr>
          <a:xfrm>
            <a:off x="412750" y="1827910"/>
            <a:ext cx="8638446" cy="3851107"/>
          </a:xfrm>
          <a:prstGeom prst="rect">
            <a:avLst/>
          </a:prstGeom>
          <a:ln w="12700">
            <a:miter lim="400000"/>
          </a:ln>
        </p:spPr>
      </p:pic>
      <p:sp>
        <p:nvSpPr>
          <p:cNvPr id="184" name="Line"/>
          <p:cNvSpPr/>
          <p:nvPr/>
        </p:nvSpPr>
        <p:spPr>
          <a:xfrm>
            <a:off x="1598719" y="2715468"/>
            <a:ext cx="1185798" cy="1"/>
          </a:xfrm>
          <a:prstGeom prst="line">
            <a:avLst/>
          </a:prstGeom>
          <a:ln w="50800">
            <a:solidFill>
              <a:schemeClr val="accent2"/>
            </a:solidFill>
            <a:miter lim="400000"/>
          </a:ln>
        </p:spPr>
        <p:txBody>
          <a:bodyPr lIns="45719" rIns="45719"/>
          <a:lstStyle/>
          <a:p>
            <a:pPr/>
          </a:p>
        </p:txBody>
      </p:sp>
      <p:sp>
        <p:nvSpPr>
          <p:cNvPr id="185" name="Line"/>
          <p:cNvSpPr/>
          <p:nvPr/>
        </p:nvSpPr>
        <p:spPr>
          <a:xfrm>
            <a:off x="1156366" y="4894101"/>
            <a:ext cx="423025" cy="1"/>
          </a:xfrm>
          <a:prstGeom prst="line">
            <a:avLst/>
          </a:prstGeom>
          <a:ln w="50800">
            <a:solidFill>
              <a:schemeClr val="accent2"/>
            </a:solidFill>
            <a:miter lim="400000"/>
          </a:ln>
        </p:spPr>
        <p:txBody>
          <a:bodyPr lIns="45719" rIns="45719"/>
          <a:lstStyle/>
          <a:p>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Loops"/>
          <p:cNvSpPr txBox="1"/>
          <p:nvPr>
            <p:ph type="title"/>
          </p:nvPr>
        </p:nvSpPr>
        <p:spPr>
          <a:prstGeom prst="rect">
            <a:avLst/>
          </a:prstGeom>
        </p:spPr>
        <p:txBody>
          <a:bodyPr/>
          <a:lstStyle/>
          <a:p>
            <a:pPr/>
            <a:r>
              <a:t>Loops</a:t>
            </a:r>
          </a:p>
        </p:txBody>
      </p:sp>
      <p:pic>
        <p:nvPicPr>
          <p:cNvPr id="190" name="Image" descr="Image"/>
          <p:cNvPicPr>
            <a:picLocks noChangeAspect="1"/>
          </p:cNvPicPr>
          <p:nvPr/>
        </p:nvPicPr>
        <p:blipFill>
          <a:blip r:embed="rId3">
            <a:extLst/>
          </a:blip>
          <a:stretch>
            <a:fillRect/>
          </a:stretch>
        </p:blipFill>
        <p:spPr>
          <a:xfrm>
            <a:off x="6581819" y="1908519"/>
            <a:ext cx="5137246" cy="3040962"/>
          </a:xfrm>
          <a:prstGeom prst="rect">
            <a:avLst/>
          </a:prstGeom>
          <a:ln w="12700">
            <a:miter lim="400000"/>
          </a:ln>
        </p:spPr>
      </p:pic>
      <p:pic>
        <p:nvPicPr>
          <p:cNvPr id="191" name="Image" descr="Image"/>
          <p:cNvPicPr>
            <a:picLocks noChangeAspect="1"/>
          </p:cNvPicPr>
          <p:nvPr/>
        </p:nvPicPr>
        <p:blipFill>
          <a:blip r:embed="rId4">
            <a:extLst/>
          </a:blip>
          <a:stretch>
            <a:fillRect/>
          </a:stretch>
        </p:blipFill>
        <p:spPr>
          <a:xfrm>
            <a:off x="443095" y="1913017"/>
            <a:ext cx="5137247" cy="3031966"/>
          </a:xfrm>
          <a:prstGeom prst="rect">
            <a:avLst/>
          </a:prstGeom>
          <a:ln w="12700">
            <a:miter lim="400000"/>
          </a:ln>
        </p:spPr>
      </p:pic>
      <p:sp>
        <p:nvSpPr>
          <p:cNvPr id="192" name="Line"/>
          <p:cNvSpPr/>
          <p:nvPr/>
        </p:nvSpPr>
        <p:spPr>
          <a:xfrm>
            <a:off x="1520188" y="2970695"/>
            <a:ext cx="2139335" cy="1"/>
          </a:xfrm>
          <a:prstGeom prst="line">
            <a:avLst/>
          </a:prstGeom>
          <a:ln w="50800">
            <a:solidFill>
              <a:schemeClr val="accent2"/>
            </a:solidFill>
            <a:miter lim="400000"/>
          </a:ln>
        </p:spPr>
        <p:txBody>
          <a:bodyPr lIns="45719" rIns="45719"/>
          <a:lstStyle/>
          <a:p>
            <a:pPr/>
          </a:p>
        </p:txBody>
      </p:sp>
      <p:sp>
        <p:nvSpPr>
          <p:cNvPr id="193" name="Line"/>
          <p:cNvSpPr/>
          <p:nvPr/>
        </p:nvSpPr>
        <p:spPr>
          <a:xfrm>
            <a:off x="7272613" y="3196473"/>
            <a:ext cx="494731" cy="1"/>
          </a:xfrm>
          <a:prstGeom prst="line">
            <a:avLst/>
          </a:prstGeom>
          <a:ln w="50800">
            <a:solidFill>
              <a:schemeClr val="accent2"/>
            </a:solidFill>
            <a:miter lim="400000"/>
          </a:ln>
        </p:spPr>
        <p:txBody>
          <a:bodyPr lIns="45719" rIns="45719"/>
          <a:lstStyle/>
          <a:p>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Handling User Input"/>
          <p:cNvSpPr txBox="1"/>
          <p:nvPr>
            <p:ph type="title"/>
          </p:nvPr>
        </p:nvSpPr>
        <p:spPr>
          <a:prstGeom prst="rect">
            <a:avLst/>
          </a:prstGeom>
        </p:spPr>
        <p:txBody>
          <a:bodyPr/>
          <a:lstStyle/>
          <a:p>
            <a:pPr/>
            <a:r>
              <a:t>Handling User Input</a:t>
            </a:r>
          </a:p>
        </p:txBody>
      </p:sp>
      <p:pic>
        <p:nvPicPr>
          <p:cNvPr id="198" name="Image" descr="Image"/>
          <p:cNvPicPr>
            <a:picLocks noChangeAspect="1"/>
          </p:cNvPicPr>
          <p:nvPr/>
        </p:nvPicPr>
        <p:blipFill>
          <a:blip r:embed="rId3">
            <a:extLst/>
          </a:blip>
          <a:stretch>
            <a:fillRect/>
          </a:stretch>
        </p:blipFill>
        <p:spPr>
          <a:xfrm>
            <a:off x="436370" y="1916392"/>
            <a:ext cx="8629713" cy="5450345"/>
          </a:xfrm>
          <a:prstGeom prst="rect">
            <a:avLst/>
          </a:prstGeom>
          <a:ln w="12700">
            <a:miter lim="400000"/>
          </a:ln>
        </p:spPr>
      </p:pic>
      <p:sp>
        <p:nvSpPr>
          <p:cNvPr id="199" name="Line"/>
          <p:cNvSpPr/>
          <p:nvPr/>
        </p:nvSpPr>
        <p:spPr>
          <a:xfrm>
            <a:off x="1795048" y="3055975"/>
            <a:ext cx="2941952" cy="1"/>
          </a:xfrm>
          <a:prstGeom prst="line">
            <a:avLst/>
          </a:prstGeom>
          <a:ln w="50800">
            <a:solidFill>
              <a:schemeClr val="accent2"/>
            </a:solidFill>
            <a:miter lim="400000"/>
          </a:ln>
        </p:spPr>
        <p:txBody>
          <a:bodyPr lIns="45719" rIns="45719"/>
          <a:lstStyle/>
          <a:p>
            <a:pPr/>
          </a:p>
        </p:txBody>
      </p:sp>
      <p:sp>
        <p:nvSpPr>
          <p:cNvPr id="200" name="Line"/>
          <p:cNvSpPr/>
          <p:nvPr/>
        </p:nvSpPr>
        <p:spPr>
          <a:xfrm>
            <a:off x="1156980" y="6053053"/>
            <a:ext cx="1532799" cy="1"/>
          </a:xfrm>
          <a:prstGeom prst="line">
            <a:avLst/>
          </a:prstGeom>
          <a:ln w="50800">
            <a:solidFill>
              <a:schemeClr val="accent2"/>
            </a:solidFill>
            <a:miter lim="400000"/>
          </a:ln>
        </p:spPr>
        <p:txBody>
          <a:bodyPr lIns="45719" rIns="45719"/>
          <a:lstStyle/>
          <a:p>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Handling User Input"/>
          <p:cNvSpPr txBox="1"/>
          <p:nvPr>
            <p:ph type="title"/>
          </p:nvPr>
        </p:nvSpPr>
        <p:spPr>
          <a:prstGeom prst="rect">
            <a:avLst/>
          </a:prstGeom>
        </p:spPr>
        <p:txBody>
          <a:bodyPr/>
          <a:lstStyle/>
          <a:p>
            <a:pPr/>
            <a:r>
              <a:t>Handling User Input</a:t>
            </a:r>
          </a:p>
        </p:txBody>
      </p:sp>
      <p:pic>
        <p:nvPicPr>
          <p:cNvPr id="205" name="Image" descr="Image"/>
          <p:cNvPicPr>
            <a:picLocks noChangeAspect="1"/>
          </p:cNvPicPr>
          <p:nvPr/>
        </p:nvPicPr>
        <p:blipFill>
          <a:blip r:embed="rId3">
            <a:extLst/>
          </a:blip>
          <a:stretch>
            <a:fillRect/>
          </a:stretch>
        </p:blipFill>
        <p:spPr>
          <a:xfrm>
            <a:off x="438150" y="1900489"/>
            <a:ext cx="8626153" cy="4114608"/>
          </a:xfrm>
          <a:prstGeom prst="rect">
            <a:avLst/>
          </a:prstGeom>
          <a:ln w="12700">
            <a:miter lim="400000"/>
          </a:ln>
        </p:spPr>
      </p:pic>
      <p:sp>
        <p:nvSpPr>
          <p:cNvPr id="206" name="Line"/>
          <p:cNvSpPr/>
          <p:nvPr/>
        </p:nvSpPr>
        <p:spPr>
          <a:xfrm>
            <a:off x="1696883" y="3078676"/>
            <a:ext cx="1860580" cy="1"/>
          </a:xfrm>
          <a:prstGeom prst="line">
            <a:avLst/>
          </a:prstGeom>
          <a:ln w="50800">
            <a:solidFill>
              <a:schemeClr val="accent2"/>
            </a:solidFill>
            <a:miter lim="400000"/>
          </a:ln>
        </p:spPr>
        <p:txBody>
          <a:bodyPr lIns="45719" rIns="45719"/>
          <a:lstStyle/>
          <a:p>
            <a:pPr/>
          </a:p>
        </p:txBody>
      </p:sp>
      <p:sp>
        <p:nvSpPr>
          <p:cNvPr id="207" name="Line"/>
          <p:cNvSpPr/>
          <p:nvPr/>
        </p:nvSpPr>
        <p:spPr>
          <a:xfrm>
            <a:off x="1137347" y="5248106"/>
            <a:ext cx="781348" cy="1"/>
          </a:xfrm>
          <a:prstGeom prst="line">
            <a:avLst/>
          </a:prstGeom>
          <a:ln w="50800">
            <a:solidFill>
              <a:schemeClr val="accent2"/>
            </a:solidFill>
            <a:miter lim="400000"/>
          </a:ln>
        </p:spPr>
        <p:txBody>
          <a:bodyPr lIns="45719" rIns="45719"/>
          <a:lstStyle/>
          <a:p>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mbria"/>
            <a:ea typeface="Cambria"/>
            <a:cs typeface="Cambria"/>
            <a:sym typeface="Cambr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mbria"/>
            <a:ea typeface="Cambria"/>
            <a:cs typeface="Cambria"/>
            <a:sym typeface="Cambr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mbria"/>
            <a:ea typeface="Cambria"/>
            <a:cs typeface="Cambria"/>
            <a:sym typeface="Cambr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mbria"/>
            <a:ea typeface="Cambria"/>
            <a:cs typeface="Cambria"/>
            <a:sym typeface="Cambr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